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73"/>
  </p:notesMasterIdLst>
  <p:handoutMasterIdLst>
    <p:handoutMasterId r:id="rId74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46" r:id="rId14"/>
    <p:sldId id="727" r:id="rId15"/>
    <p:sldId id="725" r:id="rId16"/>
    <p:sldId id="729" r:id="rId17"/>
    <p:sldId id="731" r:id="rId18"/>
    <p:sldId id="732" r:id="rId19"/>
    <p:sldId id="734" r:id="rId20"/>
    <p:sldId id="733" r:id="rId21"/>
    <p:sldId id="735" r:id="rId22"/>
    <p:sldId id="730" r:id="rId23"/>
    <p:sldId id="620" r:id="rId24"/>
    <p:sldId id="728" r:id="rId25"/>
    <p:sldId id="721" r:id="rId26"/>
    <p:sldId id="722" r:id="rId27"/>
    <p:sldId id="723" r:id="rId28"/>
    <p:sldId id="724" r:id="rId29"/>
    <p:sldId id="738" r:id="rId30"/>
    <p:sldId id="739" r:id="rId31"/>
    <p:sldId id="614" r:id="rId32"/>
    <p:sldId id="613" r:id="rId33"/>
    <p:sldId id="617" r:id="rId34"/>
    <p:sldId id="744" r:id="rId35"/>
    <p:sldId id="745" r:id="rId36"/>
    <p:sldId id="624" r:id="rId37"/>
    <p:sldId id="625" r:id="rId38"/>
    <p:sldId id="626" r:id="rId39"/>
    <p:sldId id="627" r:id="rId40"/>
    <p:sldId id="615" r:id="rId41"/>
    <p:sldId id="628" r:id="rId42"/>
    <p:sldId id="630" r:id="rId43"/>
    <p:sldId id="629" r:id="rId44"/>
    <p:sldId id="740" r:id="rId45"/>
    <p:sldId id="741" r:id="rId46"/>
    <p:sldId id="742" r:id="rId47"/>
    <p:sldId id="743" r:id="rId48"/>
    <p:sldId id="587" r:id="rId49"/>
    <p:sldId id="493" r:id="rId50"/>
    <p:sldId id="558" r:id="rId51"/>
    <p:sldId id="559" r:id="rId52"/>
    <p:sldId id="561" r:id="rId53"/>
    <p:sldId id="747" r:id="rId54"/>
    <p:sldId id="565" r:id="rId55"/>
    <p:sldId id="567" r:id="rId56"/>
    <p:sldId id="568" r:id="rId57"/>
    <p:sldId id="569" r:id="rId58"/>
    <p:sldId id="570" r:id="rId59"/>
    <p:sldId id="582" r:id="rId60"/>
    <p:sldId id="572" r:id="rId61"/>
    <p:sldId id="583" r:id="rId62"/>
    <p:sldId id="621" r:id="rId63"/>
    <p:sldId id="622" r:id="rId64"/>
    <p:sldId id="573" r:id="rId65"/>
    <p:sldId id="574" r:id="rId66"/>
    <p:sldId id="578" r:id="rId67"/>
    <p:sldId id="579" r:id="rId68"/>
    <p:sldId id="580" r:id="rId69"/>
    <p:sldId id="575" r:id="rId70"/>
    <p:sldId id="576" r:id="rId71"/>
    <p:sldId id="577" r:id="rId72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E7A37-D8A3-B546-8305-E146AD835E3A}" v="174" dt="2023-05-10T23:40:43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 autoAdjust="0"/>
    <p:restoredTop sz="95119"/>
  </p:normalViewPr>
  <p:slideViewPr>
    <p:cSldViewPr snapToGrid="0">
      <p:cViewPr varScale="1">
        <p:scale>
          <a:sx n="136" d="100"/>
          <a:sy n="136" d="100"/>
        </p:scale>
        <p:origin x="168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,Brian" userId="7a0a535e-86a2-41ab-ad3a-45ba75263a3c" providerId="ADAL" clId="{4E8E7A37-D8A3-B546-8305-E146AD835E3A}"/>
    <pc:docChg chg="undo custSel addSld modSld">
      <pc:chgData name="Mitchell,Brian" userId="7a0a535e-86a2-41ab-ad3a-45ba75263a3c" providerId="ADAL" clId="{4E8E7A37-D8A3-B546-8305-E146AD835E3A}" dt="2023-05-10T23:40:43.648" v="702"/>
      <pc:docMkLst>
        <pc:docMk/>
      </pc:docMkLst>
      <pc:sldChg chg="addSp delSp mod">
        <pc:chgData name="Mitchell,Brian" userId="7a0a535e-86a2-41ab-ad3a-45ba75263a3c" providerId="ADAL" clId="{4E8E7A37-D8A3-B546-8305-E146AD835E3A}" dt="2023-05-10T23:40:43.648" v="702"/>
        <pc:sldMkLst>
          <pc:docMk/>
          <pc:sldMk cId="175211488" sldId="587"/>
        </pc:sldMkLst>
        <pc:inkChg chg="add del">
          <ac:chgData name="Mitchell,Brian" userId="7a0a535e-86a2-41ab-ad3a-45ba75263a3c" providerId="ADAL" clId="{4E8E7A37-D8A3-B546-8305-E146AD835E3A}" dt="2023-05-10T23:40:43.648" v="702"/>
          <ac:inkMkLst>
            <pc:docMk/>
            <pc:sldMk cId="175211488" sldId="587"/>
            <ac:inkMk id="2" creationId="{3E3ED0A8-9D0F-4375-5FCB-1C6EC227229D}"/>
          </ac:inkMkLst>
        </pc:inkChg>
        <pc:inkChg chg="add">
          <ac:chgData name="Mitchell,Brian" userId="7a0a535e-86a2-41ab-ad3a-45ba75263a3c" providerId="ADAL" clId="{4E8E7A37-D8A3-B546-8305-E146AD835E3A}" dt="2023-05-10T23:31:59.885" v="697" actId="9405"/>
          <ac:inkMkLst>
            <pc:docMk/>
            <pc:sldMk cId="175211488" sldId="587"/>
            <ac:inkMk id="3" creationId="{B68C690F-8954-DA2F-7E1D-2C6C831EA290}"/>
          </ac:inkMkLst>
        </pc:inkChg>
        <pc:inkChg chg="add del">
          <ac:chgData name="Mitchell,Brian" userId="7a0a535e-86a2-41ab-ad3a-45ba75263a3c" providerId="ADAL" clId="{4E8E7A37-D8A3-B546-8305-E146AD835E3A}" dt="2023-05-10T23:40:43.648" v="701"/>
          <ac:inkMkLst>
            <pc:docMk/>
            <pc:sldMk cId="175211488" sldId="587"/>
            <ac:inkMk id="4" creationId="{79559789-7723-380B-F8A0-37C48D87C5C8}"/>
          </ac:inkMkLst>
        </pc:inkChg>
        <pc:inkChg chg="add del">
          <ac:chgData name="Mitchell,Brian" userId="7a0a535e-86a2-41ab-ad3a-45ba75263a3c" providerId="ADAL" clId="{4E8E7A37-D8A3-B546-8305-E146AD835E3A}" dt="2023-05-10T23:40:43.647" v="700"/>
          <ac:inkMkLst>
            <pc:docMk/>
            <pc:sldMk cId="175211488" sldId="587"/>
            <ac:inkMk id="7" creationId="{A50BAF49-5D29-E40E-E184-97EB6266003A}"/>
          </ac:inkMkLst>
        </pc:inkChg>
      </pc:sldChg>
      <pc:sldChg chg="addSp delSp modSp mod">
        <pc:chgData name="Mitchell,Brian" userId="7a0a535e-86a2-41ab-ad3a-45ba75263a3c" providerId="ADAL" clId="{4E8E7A37-D8A3-B546-8305-E146AD835E3A}" dt="2023-05-03T23:12:05.624" v="398"/>
        <pc:sldMkLst>
          <pc:docMk/>
          <pc:sldMk cId="3061280254" sldId="624"/>
        </pc:sldMkLst>
        <pc:grpChg chg="del mod">
          <ac:chgData name="Mitchell,Brian" userId="7a0a535e-86a2-41ab-ad3a-45ba75263a3c" providerId="ADAL" clId="{4E8E7A37-D8A3-B546-8305-E146AD835E3A}" dt="2023-05-03T23:08:37.121" v="388"/>
          <ac:grpSpMkLst>
            <pc:docMk/>
            <pc:sldMk cId="3061280254" sldId="624"/>
            <ac:grpSpMk id="12" creationId="{13F33CFA-3B31-9B54-50B8-C2CA84E8FCFE}"/>
          </ac:grpSpMkLst>
        </pc:grpChg>
        <pc:grpChg chg="del mod">
          <ac:chgData name="Mitchell,Brian" userId="7a0a535e-86a2-41ab-ad3a-45ba75263a3c" providerId="ADAL" clId="{4E8E7A37-D8A3-B546-8305-E146AD835E3A}" dt="2023-05-03T23:08:49.186" v="390"/>
          <ac:grpSpMkLst>
            <pc:docMk/>
            <pc:sldMk cId="3061280254" sldId="624"/>
            <ac:grpSpMk id="27" creationId="{7966619A-46A6-9E1A-8328-D6DE4866305E}"/>
          </ac:grpSpMkLst>
        </pc:grpChg>
        <pc:grpChg chg="del mod">
          <ac:chgData name="Mitchell,Brian" userId="7a0a535e-86a2-41ab-ad3a-45ba75263a3c" providerId="ADAL" clId="{4E8E7A37-D8A3-B546-8305-E146AD835E3A}" dt="2023-05-03T23:08:57.585" v="392"/>
          <ac:grpSpMkLst>
            <pc:docMk/>
            <pc:sldMk cId="3061280254" sldId="624"/>
            <ac:grpSpMk id="29" creationId="{4E53B4ED-C63C-E8E3-72B5-86B98197F506}"/>
          </ac:grpSpMkLst>
        </pc:grpChg>
        <pc:inkChg chg="add del mod">
          <ac:chgData name="Mitchell,Brian" userId="7a0a535e-86a2-41ab-ad3a-45ba75263a3c" providerId="ADAL" clId="{4E8E7A37-D8A3-B546-8305-E146AD835E3A}" dt="2023-05-03T23:08:57.584" v="391"/>
          <ac:inkMkLst>
            <pc:docMk/>
            <pc:sldMk cId="3061280254" sldId="624"/>
            <ac:inkMk id="4" creationId="{DF08343D-EEC5-31A2-4057-E7715B10FC3B}"/>
          </ac:inkMkLst>
        </pc:inkChg>
        <pc:inkChg chg="add del mod">
          <ac:chgData name="Mitchell,Brian" userId="7a0a535e-86a2-41ab-ad3a-45ba75263a3c" providerId="ADAL" clId="{4E8E7A37-D8A3-B546-8305-E146AD835E3A}" dt="2023-05-03T23:08:57.585" v="392"/>
          <ac:inkMkLst>
            <pc:docMk/>
            <pc:sldMk cId="3061280254" sldId="624"/>
            <ac:inkMk id="11" creationId="{2EDB18A6-2DBF-D32F-A3C4-19DC21371F68}"/>
          </ac:inkMkLst>
        </pc:inkChg>
        <pc:inkChg chg="add del mod">
          <ac:chgData name="Mitchell,Brian" userId="7a0a535e-86a2-41ab-ad3a-45ba75263a3c" providerId="ADAL" clId="{4E8E7A37-D8A3-B546-8305-E146AD835E3A}" dt="2023-05-03T23:12:05.624" v="398"/>
          <ac:inkMkLst>
            <pc:docMk/>
            <pc:sldMk cId="3061280254" sldId="624"/>
            <ac:inkMk id="15" creationId="{0D070263-F3DD-15AF-E8A8-00AC97D22B89}"/>
          </ac:inkMkLst>
        </pc:inkChg>
        <pc:inkChg chg="add del mod">
          <ac:chgData name="Mitchell,Brian" userId="7a0a535e-86a2-41ab-ad3a-45ba75263a3c" providerId="ADAL" clId="{4E8E7A37-D8A3-B546-8305-E146AD835E3A}" dt="2023-05-03T23:12:05.603" v="397"/>
          <ac:inkMkLst>
            <pc:docMk/>
            <pc:sldMk cId="3061280254" sldId="624"/>
            <ac:inkMk id="28" creationId="{073DDAA2-62E6-C776-E96C-C7EF34072E6D}"/>
          </ac:inkMkLst>
        </pc:inkChg>
        <pc:inkChg chg="add del">
          <ac:chgData name="Mitchell,Brian" userId="7a0a535e-86a2-41ab-ad3a-45ba75263a3c" providerId="ADAL" clId="{4E8E7A37-D8A3-B546-8305-E146AD835E3A}" dt="2023-05-03T23:09:31.168" v="396"/>
          <ac:inkMkLst>
            <pc:docMk/>
            <pc:sldMk cId="3061280254" sldId="624"/>
            <ac:inkMk id="30" creationId="{DF5BE34D-1867-9543-6170-BFB3AECDDAAB}"/>
          </ac:inkMkLst>
        </pc:inkChg>
        <pc:inkChg chg="add del">
          <ac:chgData name="Mitchell,Brian" userId="7a0a535e-86a2-41ab-ad3a-45ba75263a3c" providerId="ADAL" clId="{4E8E7A37-D8A3-B546-8305-E146AD835E3A}" dt="2023-05-03T23:09:29.884" v="395"/>
          <ac:inkMkLst>
            <pc:docMk/>
            <pc:sldMk cId="3061280254" sldId="624"/>
            <ac:inkMk id="31" creationId="{F822D86E-5A24-DB18-04B1-1544DCEB0538}"/>
          </ac:inkMkLst>
        </pc:inkChg>
      </pc:sldChg>
      <pc:sldChg chg="addSp delSp mod">
        <pc:chgData name="Mitchell,Brian" userId="7a0a535e-86a2-41ab-ad3a-45ba75263a3c" providerId="ADAL" clId="{4E8E7A37-D8A3-B546-8305-E146AD835E3A}" dt="2023-05-03T23:05:44.433" v="383"/>
        <pc:sldMkLst>
          <pc:docMk/>
          <pc:sldMk cId="846203880" sldId="625"/>
        </pc:sldMkLst>
        <pc:inkChg chg="add del">
          <ac:chgData name="Mitchell,Brian" userId="7a0a535e-86a2-41ab-ad3a-45ba75263a3c" providerId="ADAL" clId="{4E8E7A37-D8A3-B546-8305-E146AD835E3A}" dt="2023-05-03T23:05:44.433" v="383"/>
          <ac:inkMkLst>
            <pc:docMk/>
            <pc:sldMk cId="846203880" sldId="625"/>
            <ac:inkMk id="4" creationId="{EC7C477E-F0AC-84DF-7B23-F6C36640DA43}"/>
          </ac:inkMkLst>
        </pc:inkChg>
        <pc:inkChg chg="add del">
          <ac:chgData name="Mitchell,Brian" userId="7a0a535e-86a2-41ab-ad3a-45ba75263a3c" providerId="ADAL" clId="{4E8E7A37-D8A3-B546-8305-E146AD835E3A}" dt="2023-05-03T23:04:10.483" v="381"/>
          <ac:inkMkLst>
            <pc:docMk/>
            <pc:sldMk cId="846203880" sldId="625"/>
            <ac:inkMk id="9" creationId="{59757A87-9D3B-E906-1930-1366F7135B7B}"/>
          </ac:inkMkLst>
        </pc:inkChg>
        <pc:inkChg chg="add del">
          <ac:chgData name="Mitchell,Brian" userId="7a0a535e-86a2-41ab-ad3a-45ba75263a3c" providerId="ADAL" clId="{4E8E7A37-D8A3-B546-8305-E146AD835E3A}" dt="2023-05-03T23:04:10.483" v="382"/>
          <ac:inkMkLst>
            <pc:docMk/>
            <pc:sldMk cId="846203880" sldId="625"/>
            <ac:inkMk id="11" creationId="{403BA969-D6B5-AA07-E459-C96A20BE2FC2}"/>
          </ac:inkMkLst>
        </pc:inkChg>
      </pc:sldChg>
      <pc:sldChg chg="addSp delSp modSp mod">
        <pc:chgData name="Mitchell,Brian" userId="7a0a535e-86a2-41ab-ad3a-45ba75263a3c" providerId="ADAL" clId="{4E8E7A37-D8A3-B546-8305-E146AD835E3A}" dt="2023-05-03T23:19:21.011" v="449"/>
        <pc:sldMkLst>
          <pc:docMk/>
          <pc:sldMk cId="1607160673" sldId="626"/>
        </pc:sldMkLst>
        <pc:grpChg chg="del mod">
          <ac:chgData name="Mitchell,Brian" userId="7a0a535e-86a2-41ab-ad3a-45ba75263a3c" providerId="ADAL" clId="{4E8E7A37-D8A3-B546-8305-E146AD835E3A}" dt="2023-05-03T23:13:04.571" v="408"/>
          <ac:grpSpMkLst>
            <pc:docMk/>
            <pc:sldMk cId="1607160673" sldId="626"/>
            <ac:grpSpMk id="28" creationId="{24E26814-7252-CCFB-F798-920D1A5FFF86}"/>
          </ac:grpSpMkLst>
        </pc:grpChg>
        <pc:grpChg chg="del mod">
          <ac:chgData name="Mitchell,Brian" userId="7a0a535e-86a2-41ab-ad3a-45ba75263a3c" providerId="ADAL" clId="{4E8E7A37-D8A3-B546-8305-E146AD835E3A}" dt="2023-05-03T23:13:35.141" v="414"/>
          <ac:grpSpMkLst>
            <pc:docMk/>
            <pc:sldMk cId="1607160673" sldId="626"/>
            <ac:grpSpMk id="30" creationId="{5EF78CFD-19E4-202E-16AE-001D1DF640BE}"/>
          </ac:grpSpMkLst>
        </pc:grpChg>
        <pc:grpChg chg="del mod">
          <ac:chgData name="Mitchell,Brian" userId="7a0a535e-86a2-41ab-ad3a-45ba75263a3c" providerId="ADAL" clId="{4E8E7A37-D8A3-B546-8305-E146AD835E3A}" dt="2023-05-03T23:13:35.141" v="414"/>
          <ac:grpSpMkLst>
            <pc:docMk/>
            <pc:sldMk cId="1607160673" sldId="626"/>
            <ac:grpSpMk id="33" creationId="{E854AD54-A909-2D04-54E3-99EB435386CE}"/>
          </ac:grpSpMkLst>
        </pc:grpChg>
        <pc:grpChg chg="del mod">
          <ac:chgData name="Mitchell,Brian" userId="7a0a535e-86a2-41ab-ad3a-45ba75263a3c" providerId="ADAL" clId="{4E8E7A37-D8A3-B546-8305-E146AD835E3A}" dt="2023-05-03T23:13:35.141" v="414"/>
          <ac:grpSpMkLst>
            <pc:docMk/>
            <pc:sldMk cId="1607160673" sldId="626"/>
            <ac:grpSpMk id="36" creationId="{9CABE06B-153D-E40A-78BB-F948F2A08920}"/>
          </ac:grpSpMkLst>
        </pc:grpChg>
        <pc:grpChg chg="del mod">
          <ac:chgData name="Mitchell,Brian" userId="7a0a535e-86a2-41ab-ad3a-45ba75263a3c" providerId="ADAL" clId="{4E8E7A37-D8A3-B546-8305-E146AD835E3A}" dt="2023-05-03T23:13:43.182" v="419"/>
          <ac:grpSpMkLst>
            <pc:docMk/>
            <pc:sldMk cId="1607160673" sldId="626"/>
            <ac:grpSpMk id="39" creationId="{26E1761D-5113-8B82-460C-4DF2B8DF2F14}"/>
          </ac:grpSpMkLst>
        </pc:grpChg>
        <pc:grpChg chg="del mod">
          <ac:chgData name="Mitchell,Brian" userId="7a0a535e-86a2-41ab-ad3a-45ba75263a3c" providerId="ADAL" clId="{4E8E7A37-D8A3-B546-8305-E146AD835E3A}" dt="2023-05-03T23:13:43.182" v="419"/>
          <ac:grpSpMkLst>
            <pc:docMk/>
            <pc:sldMk cId="1607160673" sldId="626"/>
            <ac:grpSpMk id="42" creationId="{7F3B00AB-CBF2-F3D9-07EF-15FDC31F93A6}"/>
          </ac:grpSpMkLst>
        </pc:grpChg>
        <pc:grpChg chg="del mod">
          <ac:chgData name="Mitchell,Brian" userId="7a0a535e-86a2-41ab-ad3a-45ba75263a3c" providerId="ADAL" clId="{4E8E7A37-D8A3-B546-8305-E146AD835E3A}" dt="2023-05-03T23:13:44.461" v="421"/>
          <ac:grpSpMkLst>
            <pc:docMk/>
            <pc:sldMk cId="1607160673" sldId="626"/>
            <ac:grpSpMk id="44" creationId="{98CF2AF6-1860-33CE-30B9-ADBB2F1F449B}"/>
          </ac:grpSpMkLst>
        </pc:grpChg>
        <pc:grpChg chg="del mod">
          <ac:chgData name="Mitchell,Brian" userId="7a0a535e-86a2-41ab-ad3a-45ba75263a3c" providerId="ADAL" clId="{4E8E7A37-D8A3-B546-8305-E146AD835E3A}" dt="2023-05-03T23:15:03.561" v="441"/>
          <ac:grpSpMkLst>
            <pc:docMk/>
            <pc:sldMk cId="1607160673" sldId="626"/>
            <ac:grpSpMk id="46" creationId="{4CABCECA-43E4-546C-C870-3E1A57D8C4A8}"/>
          </ac:grpSpMkLst>
        </pc:grpChg>
        <pc:grpChg chg="del mod">
          <ac:chgData name="Mitchell,Brian" userId="7a0a535e-86a2-41ab-ad3a-45ba75263a3c" providerId="ADAL" clId="{4E8E7A37-D8A3-B546-8305-E146AD835E3A}" dt="2023-05-03T23:14:14.134" v="428"/>
          <ac:grpSpMkLst>
            <pc:docMk/>
            <pc:sldMk cId="1607160673" sldId="626"/>
            <ac:grpSpMk id="49" creationId="{39803657-E83D-1685-CB64-8725697076A0}"/>
          </ac:grpSpMkLst>
        </pc:grpChg>
        <pc:grpChg chg="del mod">
          <ac:chgData name="Mitchell,Brian" userId="7a0a535e-86a2-41ab-ad3a-45ba75263a3c" providerId="ADAL" clId="{4E8E7A37-D8A3-B546-8305-E146AD835E3A}" dt="2023-05-03T23:15:03.560" v="434"/>
          <ac:grpSpMkLst>
            <pc:docMk/>
            <pc:sldMk cId="1607160673" sldId="626"/>
            <ac:grpSpMk id="51" creationId="{656102FC-F492-E805-BB39-3FAA08E611D8}"/>
          </ac:grpSpMkLst>
        </pc:grpChg>
        <pc:inkChg chg="add del">
          <ac:chgData name="Mitchell,Brian" userId="7a0a535e-86a2-41ab-ad3a-45ba75263a3c" providerId="ADAL" clId="{4E8E7A37-D8A3-B546-8305-E146AD835E3A}" dt="2023-05-03T23:15:06.884" v="445"/>
          <ac:inkMkLst>
            <pc:docMk/>
            <pc:sldMk cId="1607160673" sldId="626"/>
            <ac:inkMk id="9" creationId="{A44CF5F7-2B72-317E-6E32-0DB2F3577440}"/>
          </ac:inkMkLst>
        </pc:inkChg>
        <pc:inkChg chg="add del mod">
          <ac:chgData name="Mitchell,Brian" userId="7a0a535e-86a2-41ab-ad3a-45ba75263a3c" providerId="ADAL" clId="{4E8E7A37-D8A3-B546-8305-E146AD835E3A}" dt="2023-05-03T23:15:03.559" v="430"/>
          <ac:inkMkLst>
            <pc:docMk/>
            <pc:sldMk cId="1607160673" sldId="626"/>
            <ac:inkMk id="11" creationId="{8F173486-3E90-5E4B-B9C5-449CC7D0D2BB}"/>
          </ac:inkMkLst>
        </pc:inkChg>
        <pc:inkChg chg="add del mod">
          <ac:chgData name="Mitchell,Brian" userId="7a0a535e-86a2-41ab-ad3a-45ba75263a3c" providerId="ADAL" clId="{4E8E7A37-D8A3-B546-8305-E146AD835E3A}" dt="2023-05-03T23:15:03.562" v="443"/>
          <ac:inkMkLst>
            <pc:docMk/>
            <pc:sldMk cId="1607160673" sldId="626"/>
            <ac:inkMk id="12" creationId="{C5200949-5405-E790-BFDE-61D3D4FC6DDD}"/>
          </ac:inkMkLst>
        </pc:inkChg>
        <pc:inkChg chg="add del mod">
          <ac:chgData name="Mitchell,Brian" userId="7a0a535e-86a2-41ab-ad3a-45ba75263a3c" providerId="ADAL" clId="{4E8E7A37-D8A3-B546-8305-E146AD835E3A}" dt="2023-05-03T23:15:03.559" v="433"/>
          <ac:inkMkLst>
            <pc:docMk/>
            <pc:sldMk cId="1607160673" sldId="626"/>
            <ac:inkMk id="13" creationId="{4CCFB7F1-7418-E2E3-2023-30A82FBA21A5}"/>
          </ac:inkMkLst>
        </pc:inkChg>
        <pc:inkChg chg="add del mod">
          <ac:chgData name="Mitchell,Brian" userId="7a0a535e-86a2-41ab-ad3a-45ba75263a3c" providerId="ADAL" clId="{4E8E7A37-D8A3-B546-8305-E146AD835E3A}" dt="2023-05-03T23:15:03.561" v="440"/>
          <ac:inkMkLst>
            <pc:docMk/>
            <pc:sldMk cId="1607160673" sldId="626"/>
            <ac:inkMk id="14" creationId="{D10EC8A7-B3D1-B91F-6608-09E2A784A6EB}"/>
          </ac:inkMkLst>
        </pc:inkChg>
        <pc:inkChg chg="add del mod">
          <ac:chgData name="Mitchell,Brian" userId="7a0a535e-86a2-41ab-ad3a-45ba75263a3c" providerId="ADAL" clId="{4E8E7A37-D8A3-B546-8305-E146AD835E3A}" dt="2023-05-03T23:15:03.558" v="429"/>
          <ac:inkMkLst>
            <pc:docMk/>
            <pc:sldMk cId="1607160673" sldId="626"/>
            <ac:inkMk id="15" creationId="{BDF76A14-2462-5A46-9697-A1F31153EF95}"/>
          </ac:inkMkLst>
        </pc:inkChg>
        <pc:inkChg chg="add del mod">
          <ac:chgData name="Mitchell,Brian" userId="7a0a535e-86a2-41ab-ad3a-45ba75263a3c" providerId="ADAL" clId="{4E8E7A37-D8A3-B546-8305-E146AD835E3A}" dt="2023-05-03T23:15:03.560" v="436"/>
          <ac:inkMkLst>
            <pc:docMk/>
            <pc:sldMk cId="1607160673" sldId="626"/>
            <ac:inkMk id="16" creationId="{715690D0-245D-423F-1749-23657ADDA525}"/>
          </ac:inkMkLst>
        </pc:inkChg>
        <pc:inkChg chg="add del mod">
          <ac:chgData name="Mitchell,Brian" userId="7a0a535e-86a2-41ab-ad3a-45ba75263a3c" providerId="ADAL" clId="{4E8E7A37-D8A3-B546-8305-E146AD835E3A}" dt="2023-05-03T23:15:03.560" v="435"/>
          <ac:inkMkLst>
            <pc:docMk/>
            <pc:sldMk cId="1607160673" sldId="626"/>
            <ac:inkMk id="31" creationId="{26B6F9AE-62FF-8A0E-8178-69F43B99A88D}"/>
          </ac:inkMkLst>
        </pc:inkChg>
        <pc:inkChg chg="add del mod">
          <ac:chgData name="Mitchell,Brian" userId="7a0a535e-86a2-41ab-ad3a-45ba75263a3c" providerId="ADAL" clId="{4E8E7A37-D8A3-B546-8305-E146AD835E3A}" dt="2023-05-03T23:13:49.536" v="423"/>
          <ac:inkMkLst>
            <pc:docMk/>
            <pc:sldMk cId="1607160673" sldId="626"/>
            <ac:inkMk id="34" creationId="{1C3A2F5C-1972-A763-15FC-9C622185B5C8}"/>
          </ac:inkMkLst>
        </pc:inkChg>
        <pc:inkChg chg="add del mod">
          <ac:chgData name="Mitchell,Brian" userId="7a0a535e-86a2-41ab-ad3a-45ba75263a3c" providerId="ADAL" clId="{4E8E7A37-D8A3-B546-8305-E146AD835E3A}" dt="2023-05-03T23:13:49.536" v="422"/>
          <ac:inkMkLst>
            <pc:docMk/>
            <pc:sldMk cId="1607160673" sldId="626"/>
            <ac:inkMk id="35" creationId="{0B112E34-B47F-7848-CBBB-A4CED6D53394}"/>
          </ac:inkMkLst>
        </pc:inkChg>
        <pc:inkChg chg="add del">
          <ac:chgData name="Mitchell,Brian" userId="7a0a535e-86a2-41ab-ad3a-45ba75263a3c" providerId="ADAL" clId="{4E8E7A37-D8A3-B546-8305-E146AD835E3A}" dt="2023-05-03T23:15:05.471" v="444"/>
          <ac:inkMkLst>
            <pc:docMk/>
            <pc:sldMk cId="1607160673" sldId="626"/>
            <ac:inkMk id="37" creationId="{B14410D2-8A11-34BE-80A1-1881E5FE5AF7}"/>
          </ac:inkMkLst>
        </pc:inkChg>
        <pc:inkChg chg="add del mod">
          <ac:chgData name="Mitchell,Brian" userId="7a0a535e-86a2-41ab-ad3a-45ba75263a3c" providerId="ADAL" clId="{4E8E7A37-D8A3-B546-8305-E146AD835E3A}" dt="2023-05-03T23:15:03.559" v="431"/>
          <ac:inkMkLst>
            <pc:docMk/>
            <pc:sldMk cId="1607160673" sldId="626"/>
            <ac:inkMk id="38" creationId="{DE13F0F0-FFCA-B9B3-0934-608D625FC15C}"/>
          </ac:inkMkLst>
        </pc:inkChg>
        <pc:inkChg chg="add del mod">
          <ac:chgData name="Mitchell,Brian" userId="7a0a535e-86a2-41ab-ad3a-45ba75263a3c" providerId="ADAL" clId="{4E8E7A37-D8A3-B546-8305-E146AD835E3A}" dt="2023-05-03T23:15:03.560" v="437"/>
          <ac:inkMkLst>
            <pc:docMk/>
            <pc:sldMk cId="1607160673" sldId="626"/>
            <ac:inkMk id="40" creationId="{9651B09D-53EC-9270-F488-922DDBAF3E97}"/>
          </ac:inkMkLst>
        </pc:inkChg>
        <pc:inkChg chg="add del mod">
          <ac:chgData name="Mitchell,Brian" userId="7a0a535e-86a2-41ab-ad3a-45ba75263a3c" providerId="ADAL" clId="{4E8E7A37-D8A3-B546-8305-E146AD835E3A}" dt="2023-05-03T23:15:03.561" v="441"/>
          <ac:inkMkLst>
            <pc:docMk/>
            <pc:sldMk cId="1607160673" sldId="626"/>
            <ac:inkMk id="41" creationId="{118871B4-D42B-78A8-D575-BE86BBA513C6}"/>
          </ac:inkMkLst>
        </pc:inkChg>
        <pc:inkChg chg="add del mod">
          <ac:chgData name="Mitchell,Brian" userId="7a0a535e-86a2-41ab-ad3a-45ba75263a3c" providerId="ADAL" clId="{4E8E7A37-D8A3-B546-8305-E146AD835E3A}" dt="2023-05-03T23:15:03.561" v="439"/>
          <ac:inkMkLst>
            <pc:docMk/>
            <pc:sldMk cId="1607160673" sldId="626"/>
            <ac:inkMk id="43" creationId="{EC124C3C-10D1-AA19-4395-7E538E7BB933}"/>
          </ac:inkMkLst>
        </pc:inkChg>
        <pc:inkChg chg="add del mod">
          <ac:chgData name="Mitchell,Brian" userId="7a0a535e-86a2-41ab-ad3a-45ba75263a3c" providerId="ADAL" clId="{4E8E7A37-D8A3-B546-8305-E146AD835E3A}" dt="2023-05-03T23:15:03.560" v="438"/>
          <ac:inkMkLst>
            <pc:docMk/>
            <pc:sldMk cId="1607160673" sldId="626"/>
            <ac:inkMk id="45" creationId="{BB80A01E-09DE-75F4-194A-5E2BF2B8C7EF}"/>
          </ac:inkMkLst>
        </pc:inkChg>
        <pc:inkChg chg="add del mod">
          <ac:chgData name="Mitchell,Brian" userId="7a0a535e-86a2-41ab-ad3a-45ba75263a3c" providerId="ADAL" clId="{4E8E7A37-D8A3-B546-8305-E146AD835E3A}" dt="2023-05-03T23:15:03.559" v="432"/>
          <ac:inkMkLst>
            <pc:docMk/>
            <pc:sldMk cId="1607160673" sldId="626"/>
            <ac:inkMk id="47" creationId="{39133D15-7694-4366-0D11-CFBBBC2839CD}"/>
          </ac:inkMkLst>
        </pc:inkChg>
        <pc:inkChg chg="add del mod">
          <ac:chgData name="Mitchell,Brian" userId="7a0a535e-86a2-41ab-ad3a-45ba75263a3c" providerId="ADAL" clId="{4E8E7A37-D8A3-B546-8305-E146AD835E3A}" dt="2023-05-03T23:15:03.561" v="442"/>
          <ac:inkMkLst>
            <pc:docMk/>
            <pc:sldMk cId="1607160673" sldId="626"/>
            <ac:inkMk id="48" creationId="{A0D50598-CEEE-EAC6-EE08-8F38119E8AA9}"/>
          </ac:inkMkLst>
        </pc:inkChg>
        <pc:inkChg chg="add del mod">
          <ac:chgData name="Mitchell,Brian" userId="7a0a535e-86a2-41ab-ad3a-45ba75263a3c" providerId="ADAL" clId="{4E8E7A37-D8A3-B546-8305-E146AD835E3A}" dt="2023-05-03T23:15:03.560" v="434"/>
          <ac:inkMkLst>
            <pc:docMk/>
            <pc:sldMk cId="1607160673" sldId="626"/>
            <ac:inkMk id="50" creationId="{3FD0340E-CE41-8B12-C15A-07C81EC49B5B}"/>
          </ac:inkMkLst>
        </pc:inkChg>
        <pc:inkChg chg="add del">
          <ac:chgData name="Mitchell,Brian" userId="7a0a535e-86a2-41ab-ad3a-45ba75263a3c" providerId="ADAL" clId="{4E8E7A37-D8A3-B546-8305-E146AD835E3A}" dt="2023-05-03T23:19:21.006" v="448"/>
          <ac:inkMkLst>
            <pc:docMk/>
            <pc:sldMk cId="1607160673" sldId="626"/>
            <ac:inkMk id="52" creationId="{8C23881B-114A-7077-1CDF-91672A8EA595}"/>
          </ac:inkMkLst>
        </pc:inkChg>
        <pc:inkChg chg="add del">
          <ac:chgData name="Mitchell,Brian" userId="7a0a535e-86a2-41ab-ad3a-45ba75263a3c" providerId="ADAL" clId="{4E8E7A37-D8A3-B546-8305-E146AD835E3A}" dt="2023-05-03T23:19:21.011" v="449"/>
          <ac:inkMkLst>
            <pc:docMk/>
            <pc:sldMk cId="1607160673" sldId="626"/>
            <ac:inkMk id="53" creationId="{3B5BD9E5-63A0-0514-970C-43D863A64A9F}"/>
          </ac:inkMkLst>
        </pc:inkChg>
      </pc:sldChg>
      <pc:sldChg chg="addSp mod">
        <pc:chgData name="Mitchell,Brian" userId="7a0a535e-86a2-41ab-ad3a-45ba75263a3c" providerId="ADAL" clId="{4E8E7A37-D8A3-B546-8305-E146AD835E3A}" dt="2023-05-03T23:20:52.700" v="452" actId="9405"/>
        <pc:sldMkLst>
          <pc:docMk/>
          <pc:sldMk cId="3518262317" sldId="627"/>
        </pc:sldMkLst>
        <pc:inkChg chg="add">
          <ac:chgData name="Mitchell,Brian" userId="7a0a535e-86a2-41ab-ad3a-45ba75263a3c" providerId="ADAL" clId="{4E8E7A37-D8A3-B546-8305-E146AD835E3A}" dt="2023-05-03T23:20:43.368" v="450" actId="9405"/>
          <ac:inkMkLst>
            <pc:docMk/>
            <pc:sldMk cId="3518262317" sldId="627"/>
            <ac:inkMk id="2" creationId="{E9BA699B-7C5E-FDB9-793E-5D1C86490A02}"/>
          </ac:inkMkLst>
        </pc:inkChg>
        <pc:inkChg chg="add">
          <ac:chgData name="Mitchell,Brian" userId="7a0a535e-86a2-41ab-ad3a-45ba75263a3c" providerId="ADAL" clId="{4E8E7A37-D8A3-B546-8305-E146AD835E3A}" dt="2023-05-03T23:20:47.085" v="451" actId="9405"/>
          <ac:inkMkLst>
            <pc:docMk/>
            <pc:sldMk cId="3518262317" sldId="627"/>
            <ac:inkMk id="3" creationId="{A21A4F6C-5532-4D3D-B9E9-42D5251C9967}"/>
          </ac:inkMkLst>
        </pc:inkChg>
        <pc:inkChg chg="add">
          <ac:chgData name="Mitchell,Brian" userId="7a0a535e-86a2-41ab-ad3a-45ba75263a3c" providerId="ADAL" clId="{4E8E7A37-D8A3-B546-8305-E146AD835E3A}" dt="2023-05-03T23:20:52.700" v="452" actId="9405"/>
          <ac:inkMkLst>
            <pc:docMk/>
            <pc:sldMk cId="3518262317" sldId="627"/>
            <ac:inkMk id="6" creationId="{3517CD91-ABED-04C4-67B0-342E7056469E}"/>
          </ac:inkMkLst>
        </pc:inkChg>
      </pc:sldChg>
      <pc:sldChg chg="addSp modSp mod">
        <pc:chgData name="Mitchell,Brian" userId="7a0a535e-86a2-41ab-ad3a-45ba75263a3c" providerId="ADAL" clId="{4E8E7A37-D8A3-B546-8305-E146AD835E3A}" dt="2023-05-10T22:14:47.133" v="487" actId="1076"/>
        <pc:sldMkLst>
          <pc:docMk/>
          <pc:sldMk cId="2561172263" sldId="628"/>
        </pc:sldMkLst>
        <pc:spChg chg="add mod">
          <ac:chgData name="Mitchell,Brian" userId="7a0a535e-86a2-41ab-ad3a-45ba75263a3c" providerId="ADAL" clId="{4E8E7A37-D8A3-B546-8305-E146AD835E3A}" dt="2023-05-10T22:14:47.133" v="487" actId="1076"/>
          <ac:spMkLst>
            <pc:docMk/>
            <pc:sldMk cId="2561172263" sldId="628"/>
            <ac:spMk id="15" creationId="{01DC61D6-F8F5-AE87-C07D-58060A53BC07}"/>
          </ac:spMkLst>
        </pc:spChg>
        <pc:cxnChg chg="mod">
          <ac:chgData name="Mitchell,Brian" userId="7a0a535e-86a2-41ab-ad3a-45ba75263a3c" providerId="ADAL" clId="{4E8E7A37-D8A3-B546-8305-E146AD835E3A}" dt="2023-05-10T22:12:28.044" v="461" actId="1036"/>
          <ac:cxnSpMkLst>
            <pc:docMk/>
            <pc:sldMk cId="2561172263" sldId="628"/>
            <ac:cxnSpMk id="16" creationId="{9D6337D6-58AE-4340-93EA-A787BD79F6F7}"/>
          </ac:cxnSpMkLst>
        </pc:cxnChg>
        <pc:cxnChg chg="mod">
          <ac:chgData name="Mitchell,Brian" userId="7a0a535e-86a2-41ab-ad3a-45ba75263a3c" providerId="ADAL" clId="{4E8E7A37-D8A3-B546-8305-E146AD835E3A}" dt="2023-05-10T22:12:35.455" v="462" actId="14100"/>
          <ac:cxnSpMkLst>
            <pc:docMk/>
            <pc:sldMk cId="2561172263" sldId="628"/>
            <ac:cxnSpMk id="19" creationId="{C7E01642-FD9C-112D-CA4E-8F550DD8AF61}"/>
          </ac:cxnSpMkLst>
        </pc:cxnChg>
      </pc:sldChg>
      <pc:sldChg chg="addSp delSp modSp mod">
        <pc:chgData name="Mitchell,Brian" userId="7a0a535e-86a2-41ab-ad3a-45ba75263a3c" providerId="ADAL" clId="{4E8E7A37-D8A3-B546-8305-E146AD835E3A}" dt="2023-05-10T23:14:40.991" v="613" actId="9405"/>
        <pc:sldMkLst>
          <pc:docMk/>
          <pc:sldMk cId="4025655657" sldId="629"/>
        </pc:sldMkLst>
        <pc:grpChg chg="del mod">
          <ac:chgData name="Mitchell,Brian" userId="7a0a535e-86a2-41ab-ad3a-45ba75263a3c" providerId="ADAL" clId="{4E8E7A37-D8A3-B546-8305-E146AD835E3A}" dt="2023-05-10T22:43:47.389" v="510"/>
          <ac:grpSpMkLst>
            <pc:docMk/>
            <pc:sldMk cId="4025655657" sldId="629"/>
            <ac:grpSpMk id="20" creationId="{582E7439-6E5A-CC70-B263-44A57A582415}"/>
          </ac:grpSpMkLst>
        </pc:grpChg>
        <pc:grpChg chg="del mod">
          <ac:chgData name="Mitchell,Brian" userId="7a0a535e-86a2-41ab-ad3a-45ba75263a3c" providerId="ADAL" clId="{4E8E7A37-D8A3-B546-8305-E146AD835E3A}" dt="2023-05-10T22:43:51.874" v="512"/>
          <ac:grpSpMkLst>
            <pc:docMk/>
            <pc:sldMk cId="4025655657" sldId="629"/>
            <ac:grpSpMk id="22" creationId="{17615365-02A7-BDA9-47C6-647F27EFD73F}"/>
          </ac:grpSpMkLst>
        </pc:grpChg>
        <pc:grpChg chg="del mod">
          <ac:chgData name="Mitchell,Brian" userId="7a0a535e-86a2-41ab-ad3a-45ba75263a3c" providerId="ADAL" clId="{4E8E7A37-D8A3-B546-8305-E146AD835E3A}" dt="2023-05-10T22:44:04.946" v="516"/>
          <ac:grpSpMkLst>
            <pc:docMk/>
            <pc:sldMk cId="4025655657" sldId="629"/>
            <ac:grpSpMk id="25" creationId="{C183FF6B-7046-4157-DCA5-297ABF874025}"/>
          </ac:grpSpMkLst>
        </pc:grpChg>
        <pc:grpChg chg="del mod">
          <ac:chgData name="Mitchell,Brian" userId="7a0a535e-86a2-41ab-ad3a-45ba75263a3c" providerId="ADAL" clId="{4E8E7A37-D8A3-B546-8305-E146AD835E3A}" dt="2023-05-10T23:11:24.631" v="585"/>
          <ac:grpSpMkLst>
            <pc:docMk/>
            <pc:sldMk cId="4025655657" sldId="629"/>
            <ac:grpSpMk id="26" creationId="{AEC26ABA-D6DD-D542-E0BD-C13B5091BD6B}"/>
          </ac:grpSpMkLst>
        </pc:grpChg>
        <pc:grpChg chg="del mod">
          <ac:chgData name="Mitchell,Brian" userId="7a0a535e-86a2-41ab-ad3a-45ba75263a3c" providerId="ADAL" clId="{4E8E7A37-D8A3-B546-8305-E146AD835E3A}" dt="2023-05-10T23:11:24.632" v="594"/>
          <ac:grpSpMkLst>
            <pc:docMk/>
            <pc:sldMk cId="4025655657" sldId="629"/>
            <ac:grpSpMk id="31" creationId="{1D3043EC-B681-3C8B-8343-08DD4E6F5A66}"/>
          </ac:grpSpMkLst>
        </pc:grpChg>
        <pc:grpChg chg="del mod">
          <ac:chgData name="Mitchell,Brian" userId="7a0a535e-86a2-41ab-ad3a-45ba75263a3c" providerId="ADAL" clId="{4E8E7A37-D8A3-B546-8305-E146AD835E3A}" dt="2023-05-10T23:11:24.632" v="590"/>
          <ac:grpSpMkLst>
            <pc:docMk/>
            <pc:sldMk cId="4025655657" sldId="629"/>
            <ac:grpSpMk id="35" creationId="{2CB79400-A8C5-9D37-BC86-1F8F917C6689}"/>
          </ac:grpSpMkLst>
        </pc:grpChg>
        <pc:grpChg chg="del mod">
          <ac:chgData name="Mitchell,Brian" userId="7a0a535e-86a2-41ab-ad3a-45ba75263a3c" providerId="ADAL" clId="{4E8E7A37-D8A3-B546-8305-E146AD835E3A}" dt="2023-05-10T23:11:24.631" v="587"/>
          <ac:grpSpMkLst>
            <pc:docMk/>
            <pc:sldMk cId="4025655657" sldId="629"/>
            <ac:grpSpMk id="39" creationId="{A69CEDA6-59BF-E1A8-D30F-747A4082A700}"/>
          </ac:grpSpMkLst>
        </pc:grpChg>
        <pc:grpChg chg="del mod">
          <ac:chgData name="Mitchell,Brian" userId="7a0a535e-86a2-41ab-ad3a-45ba75263a3c" providerId="ADAL" clId="{4E8E7A37-D8A3-B546-8305-E146AD835E3A}" dt="2023-05-10T23:11:50.927" v="602"/>
          <ac:grpSpMkLst>
            <pc:docMk/>
            <pc:sldMk cId="4025655657" sldId="629"/>
            <ac:grpSpMk id="45" creationId="{B4CB2DE7-C6DC-B5CA-8AD2-785A6647F9D5}"/>
          </ac:grpSpMkLst>
        </pc:grpChg>
        <pc:grpChg chg="del mod">
          <ac:chgData name="Mitchell,Brian" userId="7a0a535e-86a2-41ab-ad3a-45ba75263a3c" providerId="ADAL" clId="{4E8E7A37-D8A3-B546-8305-E146AD835E3A}" dt="2023-05-10T23:11:52.591" v="604"/>
          <ac:grpSpMkLst>
            <pc:docMk/>
            <pc:sldMk cId="4025655657" sldId="629"/>
            <ac:grpSpMk id="47" creationId="{B2D2A633-62FF-1B8C-0108-9C76105E9189}"/>
          </ac:grpSpMkLst>
        </pc:grpChg>
        <pc:grpChg chg="del mod">
          <ac:chgData name="Mitchell,Brian" userId="7a0a535e-86a2-41ab-ad3a-45ba75263a3c" providerId="ADAL" clId="{4E8E7A37-D8A3-B546-8305-E146AD835E3A}" dt="2023-05-10T23:12:01.345" v="606"/>
          <ac:grpSpMkLst>
            <pc:docMk/>
            <pc:sldMk cId="4025655657" sldId="629"/>
            <ac:grpSpMk id="49" creationId="{7CD8B2B7-AFF6-6CFB-2032-705D4D1799C2}"/>
          </ac:grpSpMkLst>
        </pc:grpChg>
        <pc:grpChg chg="del mod">
          <ac:chgData name="Mitchell,Brian" userId="7a0a535e-86a2-41ab-ad3a-45ba75263a3c" providerId="ADAL" clId="{4E8E7A37-D8A3-B546-8305-E146AD835E3A}" dt="2023-05-10T23:12:10.725" v="608"/>
          <ac:grpSpMkLst>
            <pc:docMk/>
            <pc:sldMk cId="4025655657" sldId="629"/>
            <ac:grpSpMk id="51" creationId="{CE832435-2235-13ED-981E-6ED553364136}"/>
          </ac:grpSpMkLst>
        </pc:grpChg>
        <pc:grpChg chg="del mod">
          <ac:chgData name="Mitchell,Brian" userId="7a0a535e-86a2-41ab-ad3a-45ba75263a3c" providerId="ADAL" clId="{4E8E7A37-D8A3-B546-8305-E146AD835E3A}" dt="2023-05-10T23:13:09.234" v="610"/>
          <ac:grpSpMkLst>
            <pc:docMk/>
            <pc:sldMk cId="4025655657" sldId="629"/>
            <ac:grpSpMk id="53" creationId="{D4A9D520-B591-3699-AB6C-E4103B50D387}"/>
          </ac:grpSpMkLst>
        </pc:grpChg>
        <pc:grpChg chg="del mod">
          <ac:chgData name="Mitchell,Brian" userId="7a0a535e-86a2-41ab-ad3a-45ba75263a3c" providerId="ADAL" clId="{4E8E7A37-D8A3-B546-8305-E146AD835E3A}" dt="2023-05-10T23:13:12.508" v="612"/>
          <ac:grpSpMkLst>
            <pc:docMk/>
            <pc:sldMk cId="4025655657" sldId="629"/>
            <ac:grpSpMk id="55" creationId="{EACFB585-F5D4-BE0F-343F-6DE6D813C922}"/>
          </ac:grpSpMkLst>
        </pc:grpChg>
        <pc:grpChg chg="mod">
          <ac:chgData name="Mitchell,Brian" userId="7a0a535e-86a2-41ab-ad3a-45ba75263a3c" providerId="ADAL" clId="{4E8E7A37-D8A3-B546-8305-E146AD835E3A}" dt="2023-05-10T23:13:12.508" v="612"/>
          <ac:grpSpMkLst>
            <pc:docMk/>
            <pc:sldMk cId="4025655657" sldId="629"/>
            <ac:grpSpMk id="57" creationId="{49991231-DA8D-D166-68A9-FD518F7047E2}"/>
          </ac:grpSpMkLst>
        </pc:grpChg>
        <pc:picChg chg="mod">
          <ac:chgData name="Mitchell,Brian" userId="7a0a535e-86a2-41ab-ad3a-45ba75263a3c" providerId="ADAL" clId="{4E8E7A37-D8A3-B546-8305-E146AD835E3A}" dt="2023-05-10T23:11:12.285" v="581" actId="1076"/>
          <ac:picMkLst>
            <pc:docMk/>
            <pc:sldMk cId="4025655657" sldId="629"/>
            <ac:picMk id="7" creationId="{55B795EE-B7DD-8041-96B7-15E69683F9A2}"/>
          </ac:picMkLst>
        </pc:picChg>
        <pc:inkChg chg="add del mod">
          <ac:chgData name="Mitchell,Brian" userId="7a0a535e-86a2-41ab-ad3a-45ba75263a3c" providerId="ADAL" clId="{4E8E7A37-D8A3-B546-8305-E146AD835E3A}" dt="2023-05-10T23:11:24.631" v="589"/>
          <ac:inkMkLst>
            <pc:docMk/>
            <pc:sldMk cId="4025655657" sldId="629"/>
            <ac:inkMk id="3" creationId="{DD0284D7-3E58-F4F7-A01D-30EC0B0F8406}"/>
          </ac:inkMkLst>
        </pc:inkChg>
        <pc:inkChg chg="add del mod">
          <ac:chgData name="Mitchell,Brian" userId="7a0a535e-86a2-41ab-ad3a-45ba75263a3c" providerId="ADAL" clId="{4E8E7A37-D8A3-B546-8305-E146AD835E3A}" dt="2023-05-10T23:11:24.631" v="585"/>
          <ac:inkMkLst>
            <pc:docMk/>
            <pc:sldMk cId="4025655657" sldId="629"/>
            <ac:inkMk id="5" creationId="{E3768EF8-D37A-5DEE-9677-B9408401D3BE}"/>
          </ac:inkMkLst>
        </pc:inkChg>
        <pc:inkChg chg="add del mod">
          <ac:chgData name="Mitchell,Brian" userId="7a0a535e-86a2-41ab-ad3a-45ba75263a3c" providerId="ADAL" clId="{4E8E7A37-D8A3-B546-8305-E146AD835E3A}" dt="2023-05-10T22:44:20.924" v="518"/>
          <ac:inkMkLst>
            <pc:docMk/>
            <pc:sldMk cId="4025655657" sldId="629"/>
            <ac:inkMk id="12" creationId="{887D4010-05FE-44C5-7239-5D6F80D5B962}"/>
          </ac:inkMkLst>
        </pc:inkChg>
        <pc:inkChg chg="add del mod">
          <ac:chgData name="Mitchell,Brian" userId="7a0a535e-86a2-41ab-ad3a-45ba75263a3c" providerId="ADAL" clId="{4E8E7A37-D8A3-B546-8305-E146AD835E3A}" dt="2023-05-10T22:44:20.924" v="517"/>
          <ac:inkMkLst>
            <pc:docMk/>
            <pc:sldMk cId="4025655657" sldId="629"/>
            <ac:inkMk id="15" creationId="{E710000B-47D7-F0FE-D872-D9968E24EEE5}"/>
          </ac:inkMkLst>
        </pc:inkChg>
        <pc:inkChg chg="add del">
          <ac:chgData name="Mitchell,Brian" userId="7a0a535e-86a2-41ab-ad3a-45ba75263a3c" providerId="ADAL" clId="{4E8E7A37-D8A3-B546-8305-E146AD835E3A}" dt="2023-05-10T23:11:24.633" v="597"/>
          <ac:inkMkLst>
            <pc:docMk/>
            <pc:sldMk cId="4025655657" sldId="629"/>
            <ac:inkMk id="16" creationId="{02A5C081-9BE7-FC42-0599-047CB2583C07}"/>
          </ac:inkMkLst>
        </pc:inkChg>
        <pc:inkChg chg="add del">
          <ac:chgData name="Mitchell,Brian" userId="7a0a535e-86a2-41ab-ad3a-45ba75263a3c" providerId="ADAL" clId="{4E8E7A37-D8A3-B546-8305-E146AD835E3A}" dt="2023-05-10T22:43:30.192" v="505"/>
          <ac:inkMkLst>
            <pc:docMk/>
            <pc:sldMk cId="4025655657" sldId="629"/>
            <ac:inkMk id="17" creationId="{FAA653E3-880E-2090-D8B1-0574833AD25D}"/>
          </ac:inkMkLst>
        </pc:inkChg>
        <pc:inkChg chg="add del mod">
          <ac:chgData name="Mitchell,Brian" userId="7a0a535e-86a2-41ab-ad3a-45ba75263a3c" providerId="ADAL" clId="{4E8E7A37-D8A3-B546-8305-E146AD835E3A}" dt="2023-05-10T22:43:51.874" v="513"/>
          <ac:inkMkLst>
            <pc:docMk/>
            <pc:sldMk cId="4025655657" sldId="629"/>
            <ac:inkMk id="18" creationId="{C664845B-B1B3-0518-0A47-B736F3FA762F}"/>
          </ac:inkMkLst>
        </pc:inkChg>
        <pc:inkChg chg="add del mod">
          <ac:chgData name="Mitchell,Brian" userId="7a0a535e-86a2-41ab-ad3a-45ba75263a3c" providerId="ADAL" clId="{4E8E7A37-D8A3-B546-8305-E146AD835E3A}" dt="2023-05-10T22:43:51.873" v="511"/>
          <ac:inkMkLst>
            <pc:docMk/>
            <pc:sldMk cId="4025655657" sldId="629"/>
            <ac:inkMk id="19" creationId="{ED225C92-64A6-9BC9-9727-E9FC371318CB}"/>
          </ac:inkMkLst>
        </pc:inkChg>
        <pc:inkChg chg="add del mod">
          <ac:chgData name="Mitchell,Brian" userId="7a0a535e-86a2-41ab-ad3a-45ba75263a3c" providerId="ADAL" clId="{4E8E7A37-D8A3-B546-8305-E146AD835E3A}" dt="2023-05-10T22:43:51.874" v="512"/>
          <ac:inkMkLst>
            <pc:docMk/>
            <pc:sldMk cId="4025655657" sldId="629"/>
            <ac:inkMk id="21" creationId="{6D8D4775-4AC5-383D-A8D1-19C67FF6347A}"/>
          </ac:inkMkLst>
        </pc:inkChg>
        <pc:inkChg chg="add del mod">
          <ac:chgData name="Mitchell,Brian" userId="7a0a535e-86a2-41ab-ad3a-45ba75263a3c" providerId="ADAL" clId="{4E8E7A37-D8A3-B546-8305-E146AD835E3A}" dt="2023-05-10T22:44:20.925" v="520"/>
          <ac:inkMkLst>
            <pc:docMk/>
            <pc:sldMk cId="4025655657" sldId="629"/>
            <ac:inkMk id="23" creationId="{2D395839-25B6-8D7F-FA2B-096751660B50}"/>
          </ac:inkMkLst>
        </pc:inkChg>
        <pc:inkChg chg="add del mod">
          <ac:chgData name="Mitchell,Brian" userId="7a0a535e-86a2-41ab-ad3a-45ba75263a3c" providerId="ADAL" clId="{4E8E7A37-D8A3-B546-8305-E146AD835E3A}" dt="2023-05-10T22:44:20.925" v="519"/>
          <ac:inkMkLst>
            <pc:docMk/>
            <pc:sldMk cId="4025655657" sldId="629"/>
            <ac:inkMk id="24" creationId="{A949564C-86BD-DA89-E66F-D83FABC026C3}"/>
          </ac:inkMkLst>
        </pc:inkChg>
        <pc:inkChg chg="add del">
          <ac:chgData name="Mitchell,Brian" userId="7a0a535e-86a2-41ab-ad3a-45ba75263a3c" providerId="ADAL" clId="{4E8E7A37-D8A3-B546-8305-E146AD835E3A}" dt="2023-05-10T23:11:24.631" v="588"/>
          <ac:inkMkLst>
            <pc:docMk/>
            <pc:sldMk cId="4025655657" sldId="629"/>
            <ac:inkMk id="27" creationId="{D0FC01EE-F5C7-3A23-2E65-6BABC3200425}"/>
          </ac:inkMkLst>
        </pc:inkChg>
        <pc:inkChg chg="add del mod">
          <ac:chgData name="Mitchell,Brian" userId="7a0a535e-86a2-41ab-ad3a-45ba75263a3c" providerId="ADAL" clId="{4E8E7A37-D8A3-B546-8305-E146AD835E3A}" dt="2023-05-10T23:11:24.631" v="586"/>
          <ac:inkMkLst>
            <pc:docMk/>
            <pc:sldMk cId="4025655657" sldId="629"/>
            <ac:inkMk id="28" creationId="{43A86E1C-4AB7-B9B8-F7FC-DAC0067D1171}"/>
          </ac:inkMkLst>
        </pc:inkChg>
        <pc:inkChg chg="add del mod">
          <ac:chgData name="Mitchell,Brian" userId="7a0a535e-86a2-41ab-ad3a-45ba75263a3c" providerId="ADAL" clId="{4E8E7A37-D8A3-B546-8305-E146AD835E3A}" dt="2023-05-10T23:11:24.632" v="596"/>
          <ac:inkMkLst>
            <pc:docMk/>
            <pc:sldMk cId="4025655657" sldId="629"/>
            <ac:inkMk id="29" creationId="{3E0EF277-681A-EF79-13D6-1F8B90618DF1}"/>
          </ac:inkMkLst>
        </pc:inkChg>
        <pc:inkChg chg="add del mod">
          <ac:chgData name="Mitchell,Brian" userId="7a0a535e-86a2-41ab-ad3a-45ba75263a3c" providerId="ADAL" clId="{4E8E7A37-D8A3-B546-8305-E146AD835E3A}" dt="2023-05-10T23:11:24.632" v="594"/>
          <ac:inkMkLst>
            <pc:docMk/>
            <pc:sldMk cId="4025655657" sldId="629"/>
            <ac:inkMk id="30" creationId="{0637BC5D-FEFD-CFB5-6857-A4D737FBA737}"/>
          </ac:inkMkLst>
        </pc:inkChg>
        <pc:inkChg chg="add del mod">
          <ac:chgData name="Mitchell,Brian" userId="7a0a535e-86a2-41ab-ad3a-45ba75263a3c" providerId="ADAL" clId="{4E8E7A37-D8A3-B546-8305-E146AD835E3A}" dt="2023-05-10T23:11:24.630" v="584"/>
          <ac:inkMkLst>
            <pc:docMk/>
            <pc:sldMk cId="4025655657" sldId="629"/>
            <ac:inkMk id="32" creationId="{16E7409E-5B8D-FF7C-9F38-3845E6E03FDE}"/>
          </ac:inkMkLst>
        </pc:inkChg>
        <pc:inkChg chg="add del mod">
          <ac:chgData name="Mitchell,Brian" userId="7a0a535e-86a2-41ab-ad3a-45ba75263a3c" providerId="ADAL" clId="{4E8E7A37-D8A3-B546-8305-E146AD835E3A}" dt="2023-05-10T23:11:24.632" v="590"/>
          <ac:inkMkLst>
            <pc:docMk/>
            <pc:sldMk cId="4025655657" sldId="629"/>
            <ac:inkMk id="33" creationId="{3381B824-8663-9B3C-8C9B-F9333394ADF0}"/>
          </ac:inkMkLst>
        </pc:inkChg>
        <pc:inkChg chg="add del mod">
          <ac:chgData name="Mitchell,Brian" userId="7a0a535e-86a2-41ab-ad3a-45ba75263a3c" providerId="ADAL" clId="{4E8E7A37-D8A3-B546-8305-E146AD835E3A}" dt="2023-05-10T23:11:24.632" v="593"/>
          <ac:inkMkLst>
            <pc:docMk/>
            <pc:sldMk cId="4025655657" sldId="629"/>
            <ac:inkMk id="34" creationId="{6C896068-4B9C-4183-FCF8-FE680129A2B1}"/>
          </ac:inkMkLst>
        </pc:inkChg>
        <pc:inkChg chg="add del">
          <ac:chgData name="Mitchell,Brian" userId="7a0a535e-86a2-41ab-ad3a-45ba75263a3c" providerId="ADAL" clId="{4E8E7A37-D8A3-B546-8305-E146AD835E3A}" dt="2023-05-10T23:11:24.632" v="595"/>
          <ac:inkMkLst>
            <pc:docMk/>
            <pc:sldMk cId="4025655657" sldId="629"/>
            <ac:inkMk id="36" creationId="{E7E00D1D-8708-72AA-C190-4EC0C0EDD4EA}"/>
          </ac:inkMkLst>
        </pc:inkChg>
        <pc:inkChg chg="add del mod">
          <ac:chgData name="Mitchell,Brian" userId="7a0a535e-86a2-41ab-ad3a-45ba75263a3c" providerId="ADAL" clId="{4E8E7A37-D8A3-B546-8305-E146AD835E3A}" dt="2023-05-10T23:11:24.631" v="587"/>
          <ac:inkMkLst>
            <pc:docMk/>
            <pc:sldMk cId="4025655657" sldId="629"/>
            <ac:inkMk id="37" creationId="{E29B9ECC-E19E-0C03-22BC-79D143FD9687}"/>
          </ac:inkMkLst>
        </pc:inkChg>
        <pc:inkChg chg="add del mod">
          <ac:chgData name="Mitchell,Brian" userId="7a0a535e-86a2-41ab-ad3a-45ba75263a3c" providerId="ADAL" clId="{4E8E7A37-D8A3-B546-8305-E146AD835E3A}" dt="2023-05-10T23:11:24.632" v="592"/>
          <ac:inkMkLst>
            <pc:docMk/>
            <pc:sldMk cId="4025655657" sldId="629"/>
            <ac:inkMk id="38" creationId="{E6386CEF-4174-ECB3-2532-A5860DC1A661}"/>
          </ac:inkMkLst>
        </pc:inkChg>
        <pc:inkChg chg="add del">
          <ac:chgData name="Mitchell,Brian" userId="7a0a535e-86a2-41ab-ad3a-45ba75263a3c" providerId="ADAL" clId="{4E8E7A37-D8A3-B546-8305-E146AD835E3A}" dt="2023-05-10T23:11:24.630" v="583"/>
          <ac:inkMkLst>
            <pc:docMk/>
            <pc:sldMk cId="4025655657" sldId="629"/>
            <ac:inkMk id="40" creationId="{A6BF911F-92CF-34D7-4F79-3BB99906B4E4}"/>
          </ac:inkMkLst>
        </pc:inkChg>
        <pc:inkChg chg="add del">
          <ac:chgData name="Mitchell,Brian" userId="7a0a535e-86a2-41ab-ad3a-45ba75263a3c" providerId="ADAL" clId="{4E8E7A37-D8A3-B546-8305-E146AD835E3A}" dt="2023-05-10T23:11:24.630" v="582"/>
          <ac:inkMkLst>
            <pc:docMk/>
            <pc:sldMk cId="4025655657" sldId="629"/>
            <ac:inkMk id="41" creationId="{3522E2A8-5C1F-69EC-C80C-15358AC46403}"/>
          </ac:inkMkLst>
        </pc:inkChg>
        <pc:inkChg chg="add del">
          <ac:chgData name="Mitchell,Brian" userId="7a0a535e-86a2-41ab-ad3a-45ba75263a3c" providerId="ADAL" clId="{4E8E7A37-D8A3-B546-8305-E146AD835E3A}" dt="2023-05-10T23:11:24.632" v="591"/>
          <ac:inkMkLst>
            <pc:docMk/>
            <pc:sldMk cId="4025655657" sldId="629"/>
            <ac:inkMk id="42" creationId="{FA95A2C7-1C3B-5020-506B-2A291240F90F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43" creationId="{0301001E-3942-C8F6-38CB-8AA8E8F8B729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44" creationId="{586B2C72-C26A-F01A-9BF8-DE7D29F8CD33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46" creationId="{0D9EDFD1-5CAD-4F81-26D8-ACA3AD2A4D38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48" creationId="{4EC39BD9-7A55-12B1-3775-63988B8696EB}"/>
          </ac:inkMkLst>
        </pc:inkChg>
        <pc:inkChg chg="add mod">
          <ac:chgData name="Mitchell,Brian" userId="7a0a535e-86a2-41ab-ad3a-45ba75263a3c" providerId="ADAL" clId="{4E8E7A37-D8A3-B546-8305-E146AD835E3A}" dt="2023-05-10T23:12:10.725" v="608"/>
          <ac:inkMkLst>
            <pc:docMk/>
            <pc:sldMk cId="4025655657" sldId="629"/>
            <ac:inkMk id="50" creationId="{A26B5148-5254-70FA-2764-FC567CF1A42C}"/>
          </ac:inkMkLst>
        </pc:inkChg>
        <pc:inkChg chg="add mod">
          <ac:chgData name="Mitchell,Brian" userId="7a0a535e-86a2-41ab-ad3a-45ba75263a3c" providerId="ADAL" clId="{4E8E7A37-D8A3-B546-8305-E146AD835E3A}" dt="2023-05-10T23:13:09.234" v="610"/>
          <ac:inkMkLst>
            <pc:docMk/>
            <pc:sldMk cId="4025655657" sldId="629"/>
            <ac:inkMk id="52" creationId="{033A6FF9-097C-8EAF-A98B-64A8978B8410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54" creationId="{673A10AE-C285-A75A-CE08-9143A291AE9E}"/>
          </ac:inkMkLst>
        </pc:inkChg>
        <pc:inkChg chg="add mod">
          <ac:chgData name="Mitchell,Brian" userId="7a0a535e-86a2-41ab-ad3a-45ba75263a3c" providerId="ADAL" clId="{4E8E7A37-D8A3-B546-8305-E146AD835E3A}" dt="2023-05-10T23:13:12.508" v="612"/>
          <ac:inkMkLst>
            <pc:docMk/>
            <pc:sldMk cId="4025655657" sldId="629"/>
            <ac:inkMk id="56" creationId="{44C78E65-5A23-7715-F365-A1AE0346558E}"/>
          </ac:inkMkLst>
        </pc:inkChg>
        <pc:inkChg chg="add">
          <ac:chgData name="Mitchell,Brian" userId="7a0a535e-86a2-41ab-ad3a-45ba75263a3c" providerId="ADAL" clId="{4E8E7A37-D8A3-B546-8305-E146AD835E3A}" dt="2023-05-10T23:14:40.991" v="613" actId="9405"/>
          <ac:inkMkLst>
            <pc:docMk/>
            <pc:sldMk cId="4025655657" sldId="629"/>
            <ac:inkMk id="58" creationId="{51427BDB-F604-317B-F96E-FBD145F49878}"/>
          </ac:inkMkLst>
        </pc:inkChg>
      </pc:sldChg>
      <pc:sldChg chg="addSp delSp modSp mod">
        <pc:chgData name="Mitchell,Brian" userId="7a0a535e-86a2-41ab-ad3a-45ba75263a3c" providerId="ADAL" clId="{4E8E7A37-D8A3-B546-8305-E146AD835E3A}" dt="2023-05-10T23:29:43.350" v="695"/>
        <pc:sldMkLst>
          <pc:docMk/>
          <pc:sldMk cId="4171358806" sldId="630"/>
        </pc:sldMkLst>
        <pc:grpChg chg="del mod">
          <ac:chgData name="Mitchell,Brian" userId="7a0a535e-86a2-41ab-ad3a-45ba75263a3c" providerId="ADAL" clId="{4E8E7A37-D8A3-B546-8305-E146AD835E3A}" dt="2023-05-10T23:29:43.349" v="688"/>
          <ac:grpSpMkLst>
            <pc:docMk/>
            <pc:sldMk cId="4171358806" sldId="630"/>
            <ac:grpSpMk id="12" creationId="{52645D81-79B5-AA0F-B263-02320D6FCD26}"/>
          </ac:grpSpMkLst>
        </pc:grpChg>
        <pc:grpChg chg="del mod">
          <ac:chgData name="Mitchell,Brian" userId="7a0a535e-86a2-41ab-ad3a-45ba75263a3c" providerId="ADAL" clId="{4E8E7A37-D8A3-B546-8305-E146AD835E3A}" dt="2023-05-10T22:25:51.005" v="498"/>
          <ac:grpSpMkLst>
            <pc:docMk/>
            <pc:sldMk cId="4171358806" sldId="630"/>
            <ac:grpSpMk id="15" creationId="{9169ACED-A1E5-30B0-DDF2-F5880EAEA498}"/>
          </ac:grpSpMkLst>
        </pc:grpChg>
        <pc:grpChg chg="del mod">
          <ac:chgData name="Mitchell,Brian" userId="7a0a535e-86a2-41ab-ad3a-45ba75263a3c" providerId="ADAL" clId="{4E8E7A37-D8A3-B546-8305-E146AD835E3A}" dt="2023-05-10T23:29:43.350" v="693"/>
          <ac:grpSpMkLst>
            <pc:docMk/>
            <pc:sldMk cId="4171358806" sldId="630"/>
            <ac:grpSpMk id="17" creationId="{54E31C82-D755-451D-4455-58F41A36A45B}"/>
          </ac:grpSpMkLst>
        </pc:grpChg>
        <pc:inkChg chg="add del">
          <ac:chgData name="Mitchell,Brian" userId="7a0a535e-86a2-41ab-ad3a-45ba75263a3c" providerId="ADAL" clId="{4E8E7A37-D8A3-B546-8305-E146AD835E3A}" dt="2023-05-10T23:29:43.350" v="694"/>
          <ac:inkMkLst>
            <pc:docMk/>
            <pc:sldMk cId="4171358806" sldId="630"/>
            <ac:inkMk id="5" creationId="{9273AC9D-2507-A43F-3127-F48911481901}"/>
          </ac:inkMkLst>
        </pc:inkChg>
        <pc:inkChg chg="add del">
          <ac:chgData name="Mitchell,Brian" userId="7a0a535e-86a2-41ab-ad3a-45ba75263a3c" providerId="ADAL" clId="{4E8E7A37-D8A3-B546-8305-E146AD835E3A}" dt="2023-05-10T23:29:43.350" v="692"/>
          <ac:inkMkLst>
            <pc:docMk/>
            <pc:sldMk cId="4171358806" sldId="630"/>
            <ac:inkMk id="7" creationId="{060F69B8-4596-C1EF-15F5-4228A92E70A7}"/>
          </ac:inkMkLst>
        </pc:inkChg>
        <pc:inkChg chg="add del">
          <ac:chgData name="Mitchell,Brian" userId="7a0a535e-86a2-41ab-ad3a-45ba75263a3c" providerId="ADAL" clId="{4E8E7A37-D8A3-B546-8305-E146AD835E3A}" dt="2023-05-10T23:29:43.349" v="689"/>
          <ac:inkMkLst>
            <pc:docMk/>
            <pc:sldMk cId="4171358806" sldId="630"/>
            <ac:inkMk id="9" creationId="{BEEFEF5E-1256-A2CB-3908-4BDEA3B1157F}"/>
          </ac:inkMkLst>
        </pc:inkChg>
        <pc:inkChg chg="add del mod">
          <ac:chgData name="Mitchell,Brian" userId="7a0a535e-86a2-41ab-ad3a-45ba75263a3c" providerId="ADAL" clId="{4E8E7A37-D8A3-B546-8305-E146AD835E3A}" dt="2023-05-10T23:29:43.350" v="691"/>
          <ac:inkMkLst>
            <pc:docMk/>
            <pc:sldMk cId="4171358806" sldId="630"/>
            <ac:inkMk id="10" creationId="{1F8CB052-801F-F042-B102-12FB8F9DC0A1}"/>
          </ac:inkMkLst>
        </pc:inkChg>
        <pc:inkChg chg="add del mod">
          <ac:chgData name="Mitchell,Brian" userId="7a0a535e-86a2-41ab-ad3a-45ba75263a3c" providerId="ADAL" clId="{4E8E7A37-D8A3-B546-8305-E146AD835E3A}" dt="2023-05-10T23:29:43.349" v="688"/>
          <ac:inkMkLst>
            <pc:docMk/>
            <pc:sldMk cId="4171358806" sldId="630"/>
            <ac:inkMk id="11" creationId="{991F2BFB-E80B-668C-5B6C-7D445BBD860A}"/>
          </ac:inkMkLst>
        </pc:inkChg>
        <pc:inkChg chg="add del mod">
          <ac:chgData name="Mitchell,Brian" userId="7a0a535e-86a2-41ab-ad3a-45ba75263a3c" providerId="ADAL" clId="{4E8E7A37-D8A3-B546-8305-E146AD835E3A}" dt="2023-05-10T23:29:43.349" v="690"/>
          <ac:inkMkLst>
            <pc:docMk/>
            <pc:sldMk cId="4171358806" sldId="630"/>
            <ac:inkMk id="13" creationId="{DACDE762-2C92-3EB4-94B4-3856FAE957FA}"/>
          </ac:inkMkLst>
        </pc:inkChg>
        <pc:inkChg chg="add del mod">
          <ac:chgData name="Mitchell,Brian" userId="7a0a535e-86a2-41ab-ad3a-45ba75263a3c" providerId="ADAL" clId="{4E8E7A37-D8A3-B546-8305-E146AD835E3A}" dt="2023-05-10T23:29:43.350" v="693"/>
          <ac:inkMkLst>
            <pc:docMk/>
            <pc:sldMk cId="4171358806" sldId="630"/>
            <ac:inkMk id="14" creationId="{A869F50F-252D-EBC0-C860-C9757496E590}"/>
          </ac:inkMkLst>
        </pc:inkChg>
        <pc:inkChg chg="add del mod">
          <ac:chgData name="Mitchell,Brian" userId="7a0a535e-86a2-41ab-ad3a-45ba75263a3c" providerId="ADAL" clId="{4E8E7A37-D8A3-B546-8305-E146AD835E3A}" dt="2023-05-10T23:29:43.350" v="695"/>
          <ac:inkMkLst>
            <pc:docMk/>
            <pc:sldMk cId="4171358806" sldId="630"/>
            <ac:inkMk id="16" creationId="{863BE2A1-3387-DE42-3CA8-EDCD2260262B}"/>
          </ac:inkMkLst>
        </pc:inkChg>
      </pc:sldChg>
      <pc:sldChg chg="addSp delSp modSp mod">
        <pc:chgData name="Mitchell,Brian" userId="7a0a535e-86a2-41ab-ad3a-45ba75263a3c" providerId="ADAL" clId="{4E8E7A37-D8A3-B546-8305-E146AD835E3A}" dt="2023-05-10T23:21:44.249" v="623" actId="9405"/>
        <pc:sldMkLst>
          <pc:docMk/>
          <pc:sldMk cId="2731089920" sldId="740"/>
        </pc:sldMkLst>
        <pc:grpChg chg="del mod">
          <ac:chgData name="Mitchell,Brian" userId="7a0a535e-86a2-41ab-ad3a-45ba75263a3c" providerId="ADAL" clId="{4E8E7A37-D8A3-B546-8305-E146AD835E3A}" dt="2023-05-10T23:08:05.472" v="553"/>
          <ac:grpSpMkLst>
            <pc:docMk/>
            <pc:sldMk cId="2731089920" sldId="740"/>
            <ac:grpSpMk id="12" creationId="{981B3163-1DA7-17A5-71FA-761E52548F19}"/>
          </ac:grpSpMkLst>
        </pc:grpChg>
        <pc:grpChg chg="del mod">
          <ac:chgData name="Mitchell,Brian" userId="7a0a535e-86a2-41ab-ad3a-45ba75263a3c" providerId="ADAL" clId="{4E8E7A37-D8A3-B546-8305-E146AD835E3A}" dt="2023-05-10T23:10:09.210" v="574"/>
          <ac:grpSpMkLst>
            <pc:docMk/>
            <pc:sldMk cId="2731089920" sldId="740"/>
            <ac:grpSpMk id="14" creationId="{9D8ED509-97AA-E669-C29A-18E0BE711DAA}"/>
          </ac:grpSpMkLst>
        </pc:grpChg>
        <pc:grpChg chg="del mod">
          <ac:chgData name="Mitchell,Brian" userId="7a0a535e-86a2-41ab-ad3a-45ba75263a3c" providerId="ADAL" clId="{4E8E7A37-D8A3-B546-8305-E146AD835E3A}" dt="2023-05-10T23:08:55.861" v="561"/>
          <ac:grpSpMkLst>
            <pc:docMk/>
            <pc:sldMk cId="2731089920" sldId="740"/>
            <ac:grpSpMk id="20" creationId="{BA5ED87E-036A-46BD-F78D-F9257B7F5374}"/>
          </ac:grpSpMkLst>
        </pc:grpChg>
        <pc:grpChg chg="del mod">
          <ac:chgData name="Mitchell,Brian" userId="7a0a535e-86a2-41ab-ad3a-45ba75263a3c" providerId="ADAL" clId="{4E8E7A37-D8A3-B546-8305-E146AD835E3A}" dt="2023-05-10T23:10:09.211" v="577"/>
          <ac:grpSpMkLst>
            <pc:docMk/>
            <pc:sldMk cId="2731089920" sldId="740"/>
            <ac:grpSpMk id="22" creationId="{EF25238A-71E6-2A7E-EB36-3C85CCAC6E2F}"/>
          </ac:grpSpMkLst>
        </pc:grpChg>
        <pc:inkChg chg="add del">
          <ac:chgData name="Mitchell,Brian" userId="7a0a535e-86a2-41ab-ad3a-45ba75263a3c" providerId="ADAL" clId="{4E8E7A37-D8A3-B546-8305-E146AD835E3A}" dt="2023-05-10T23:10:03.160" v="567"/>
          <ac:inkMkLst>
            <pc:docMk/>
            <pc:sldMk cId="2731089920" sldId="740"/>
            <ac:inkMk id="2" creationId="{F10D1B6D-DBB4-872C-1763-78920A569FB1}"/>
          </ac:inkMkLst>
        </pc:inkChg>
        <pc:inkChg chg="add del">
          <ac:chgData name="Mitchell,Brian" userId="7a0a535e-86a2-41ab-ad3a-45ba75263a3c" providerId="ADAL" clId="{4E8E7A37-D8A3-B546-8305-E146AD835E3A}" dt="2023-05-10T23:10:03.160" v="569"/>
          <ac:inkMkLst>
            <pc:docMk/>
            <pc:sldMk cId="2731089920" sldId="740"/>
            <ac:inkMk id="3" creationId="{313A8E6B-B330-0587-D8A4-9B4A1FDCDA20}"/>
          </ac:inkMkLst>
        </pc:inkChg>
        <pc:inkChg chg="add del">
          <ac:chgData name="Mitchell,Brian" userId="7a0a535e-86a2-41ab-ad3a-45ba75263a3c" providerId="ADAL" clId="{4E8E7A37-D8A3-B546-8305-E146AD835E3A}" dt="2023-05-10T23:10:03.160" v="568"/>
          <ac:inkMkLst>
            <pc:docMk/>
            <pc:sldMk cId="2731089920" sldId="740"/>
            <ac:inkMk id="5" creationId="{1C028231-A062-A98E-D7AB-9A565808E7E1}"/>
          </ac:inkMkLst>
        </pc:inkChg>
        <pc:inkChg chg="add del">
          <ac:chgData name="Mitchell,Brian" userId="7a0a535e-86a2-41ab-ad3a-45ba75263a3c" providerId="ADAL" clId="{4E8E7A37-D8A3-B546-8305-E146AD835E3A}" dt="2023-05-10T23:10:03.160" v="566"/>
          <ac:inkMkLst>
            <pc:docMk/>
            <pc:sldMk cId="2731089920" sldId="740"/>
            <ac:inkMk id="7" creationId="{5601C8F3-AE48-3661-3657-F6BE440576DF}"/>
          </ac:inkMkLst>
        </pc:inkChg>
        <pc:inkChg chg="add del">
          <ac:chgData name="Mitchell,Brian" userId="7a0a535e-86a2-41ab-ad3a-45ba75263a3c" providerId="ADAL" clId="{4E8E7A37-D8A3-B546-8305-E146AD835E3A}" dt="2023-05-10T23:10:03.160" v="565"/>
          <ac:inkMkLst>
            <pc:docMk/>
            <pc:sldMk cId="2731089920" sldId="740"/>
            <ac:inkMk id="9" creationId="{8FBD2326-E588-34DA-8685-266D5939DD76}"/>
          </ac:inkMkLst>
        </pc:inkChg>
        <pc:inkChg chg="add del mod">
          <ac:chgData name="Mitchell,Brian" userId="7a0a535e-86a2-41ab-ad3a-45ba75263a3c" providerId="ADAL" clId="{4E8E7A37-D8A3-B546-8305-E146AD835E3A}" dt="2023-05-10T23:10:09.210" v="572"/>
          <ac:inkMkLst>
            <pc:docMk/>
            <pc:sldMk cId="2731089920" sldId="740"/>
            <ac:inkMk id="10" creationId="{A43E8BAE-3D8E-1A07-8DD5-AF1D96A2E361}"/>
          </ac:inkMkLst>
        </pc:inkChg>
        <pc:inkChg chg="add del mod">
          <ac:chgData name="Mitchell,Brian" userId="7a0a535e-86a2-41ab-ad3a-45ba75263a3c" providerId="ADAL" clId="{4E8E7A37-D8A3-B546-8305-E146AD835E3A}" dt="2023-05-10T23:10:09.211" v="576"/>
          <ac:inkMkLst>
            <pc:docMk/>
            <pc:sldMk cId="2731089920" sldId="740"/>
            <ac:inkMk id="11" creationId="{F0EE3BAF-2C97-98B5-E600-8302E0939AD4}"/>
          </ac:inkMkLst>
        </pc:inkChg>
        <pc:inkChg chg="add del mod">
          <ac:chgData name="Mitchell,Brian" userId="7a0a535e-86a2-41ab-ad3a-45ba75263a3c" providerId="ADAL" clId="{4E8E7A37-D8A3-B546-8305-E146AD835E3A}" dt="2023-05-10T23:10:09.210" v="574"/>
          <ac:inkMkLst>
            <pc:docMk/>
            <pc:sldMk cId="2731089920" sldId="740"/>
            <ac:inkMk id="13" creationId="{F16EBDCF-D8C8-AC7D-7BA1-2147BEFEBDE1}"/>
          </ac:inkMkLst>
        </pc:inkChg>
        <pc:inkChg chg="add del">
          <ac:chgData name="Mitchell,Brian" userId="7a0a535e-86a2-41ab-ad3a-45ba75263a3c" providerId="ADAL" clId="{4E8E7A37-D8A3-B546-8305-E146AD835E3A}" dt="2023-05-10T23:10:03.159" v="564"/>
          <ac:inkMkLst>
            <pc:docMk/>
            <pc:sldMk cId="2731089920" sldId="740"/>
            <ac:inkMk id="15" creationId="{E5467C45-B0B1-A7E1-1918-33C439ABF23C}"/>
          </ac:inkMkLst>
        </pc:inkChg>
        <pc:inkChg chg="add del">
          <ac:chgData name="Mitchell,Brian" userId="7a0a535e-86a2-41ab-ad3a-45ba75263a3c" providerId="ADAL" clId="{4E8E7A37-D8A3-B546-8305-E146AD835E3A}" dt="2023-05-10T23:10:09.210" v="571"/>
          <ac:inkMkLst>
            <pc:docMk/>
            <pc:sldMk cId="2731089920" sldId="740"/>
            <ac:inkMk id="16" creationId="{AAE7D569-C37A-B81E-853A-33AD6D5F83C6}"/>
          </ac:inkMkLst>
        </pc:inkChg>
        <pc:inkChg chg="add del mod">
          <ac:chgData name="Mitchell,Brian" userId="7a0a535e-86a2-41ab-ad3a-45ba75263a3c" providerId="ADAL" clId="{4E8E7A37-D8A3-B546-8305-E146AD835E3A}" dt="2023-05-10T23:10:09.211" v="575"/>
          <ac:inkMkLst>
            <pc:docMk/>
            <pc:sldMk cId="2731089920" sldId="740"/>
            <ac:inkMk id="17" creationId="{FE029016-4C3F-B0A2-B5C8-B7C8A10ADB86}"/>
          </ac:inkMkLst>
        </pc:inkChg>
        <pc:inkChg chg="add del mod">
          <ac:chgData name="Mitchell,Brian" userId="7a0a535e-86a2-41ab-ad3a-45ba75263a3c" providerId="ADAL" clId="{4E8E7A37-D8A3-B546-8305-E146AD835E3A}" dt="2023-05-10T23:10:09.211" v="578"/>
          <ac:inkMkLst>
            <pc:docMk/>
            <pc:sldMk cId="2731089920" sldId="740"/>
            <ac:inkMk id="18" creationId="{70525C50-77F9-77A1-8333-AF30AD72C1DF}"/>
          </ac:inkMkLst>
        </pc:inkChg>
        <pc:inkChg chg="add del mod">
          <ac:chgData name="Mitchell,Brian" userId="7a0a535e-86a2-41ab-ad3a-45ba75263a3c" providerId="ADAL" clId="{4E8E7A37-D8A3-B546-8305-E146AD835E3A}" dt="2023-05-10T23:10:09.211" v="577"/>
          <ac:inkMkLst>
            <pc:docMk/>
            <pc:sldMk cId="2731089920" sldId="740"/>
            <ac:inkMk id="19" creationId="{0AABE071-1034-1B74-3365-8A4359D95A50}"/>
          </ac:inkMkLst>
        </pc:inkChg>
        <pc:inkChg chg="add del mod">
          <ac:chgData name="Mitchell,Brian" userId="7a0a535e-86a2-41ab-ad3a-45ba75263a3c" providerId="ADAL" clId="{4E8E7A37-D8A3-B546-8305-E146AD835E3A}" dt="2023-05-10T23:10:09.210" v="573"/>
          <ac:inkMkLst>
            <pc:docMk/>
            <pc:sldMk cId="2731089920" sldId="740"/>
            <ac:inkMk id="21" creationId="{52892446-D69F-DB13-ADDF-63EF379D6F0C}"/>
          </ac:inkMkLst>
        </pc:inkChg>
        <pc:inkChg chg="add del">
          <ac:chgData name="Mitchell,Brian" userId="7a0a535e-86a2-41ab-ad3a-45ba75263a3c" providerId="ADAL" clId="{4E8E7A37-D8A3-B546-8305-E146AD835E3A}" dt="2023-05-10T23:10:09.210" v="570"/>
          <ac:inkMkLst>
            <pc:docMk/>
            <pc:sldMk cId="2731089920" sldId="740"/>
            <ac:inkMk id="23" creationId="{E9674BFA-194E-A8AA-D08E-6A3E0610144C}"/>
          </ac:inkMkLst>
        </pc:inkChg>
        <pc:inkChg chg="add del">
          <ac:chgData name="Mitchell,Brian" userId="7a0a535e-86a2-41ab-ad3a-45ba75263a3c" providerId="ADAL" clId="{4E8E7A37-D8A3-B546-8305-E146AD835E3A}" dt="2023-05-10T23:10:11.373" v="579"/>
          <ac:inkMkLst>
            <pc:docMk/>
            <pc:sldMk cId="2731089920" sldId="740"/>
            <ac:inkMk id="24" creationId="{CF2C939F-A8F0-0DAA-A946-E0246EF967CF}"/>
          </ac:inkMkLst>
        </pc:inkChg>
        <pc:inkChg chg="add">
          <ac:chgData name="Mitchell,Brian" userId="7a0a535e-86a2-41ab-ad3a-45ba75263a3c" providerId="ADAL" clId="{4E8E7A37-D8A3-B546-8305-E146AD835E3A}" dt="2023-05-10T23:21:44.249" v="623" actId="9405"/>
          <ac:inkMkLst>
            <pc:docMk/>
            <pc:sldMk cId="2731089920" sldId="740"/>
            <ac:inkMk id="25" creationId="{FC0464CE-A5CB-4280-D747-9E4324D8EF7A}"/>
          </ac:inkMkLst>
        </pc:inkChg>
      </pc:sldChg>
      <pc:sldChg chg="addSp delSp mod">
        <pc:chgData name="Mitchell,Brian" userId="7a0a535e-86a2-41ab-ad3a-45ba75263a3c" providerId="ADAL" clId="{4E8E7A37-D8A3-B546-8305-E146AD835E3A}" dt="2023-05-10T23:19:17.432" v="620"/>
        <pc:sldMkLst>
          <pc:docMk/>
          <pc:sldMk cId="2698877616" sldId="741"/>
        </pc:sldMkLst>
        <pc:inkChg chg="add del">
          <ac:chgData name="Mitchell,Brian" userId="7a0a535e-86a2-41ab-ad3a-45ba75263a3c" providerId="ADAL" clId="{4E8E7A37-D8A3-B546-8305-E146AD835E3A}" dt="2023-05-10T23:19:17.429" v="615"/>
          <ac:inkMkLst>
            <pc:docMk/>
            <pc:sldMk cId="2698877616" sldId="741"/>
            <ac:inkMk id="3" creationId="{AA478FA6-117D-F8D6-C506-A4B60DE21FD4}"/>
          </ac:inkMkLst>
        </pc:inkChg>
        <pc:inkChg chg="add del">
          <ac:chgData name="Mitchell,Brian" userId="7a0a535e-86a2-41ab-ad3a-45ba75263a3c" providerId="ADAL" clId="{4E8E7A37-D8A3-B546-8305-E146AD835E3A}" dt="2023-05-10T23:19:17.432" v="620"/>
          <ac:inkMkLst>
            <pc:docMk/>
            <pc:sldMk cId="2698877616" sldId="741"/>
            <ac:inkMk id="5" creationId="{C0AC2C03-17FE-6324-8CC7-78BE24934453}"/>
          </ac:inkMkLst>
        </pc:inkChg>
        <pc:inkChg chg="add del">
          <ac:chgData name="Mitchell,Brian" userId="7a0a535e-86a2-41ab-ad3a-45ba75263a3c" providerId="ADAL" clId="{4E8E7A37-D8A3-B546-8305-E146AD835E3A}" dt="2023-05-10T23:19:17.428" v="614"/>
          <ac:inkMkLst>
            <pc:docMk/>
            <pc:sldMk cId="2698877616" sldId="741"/>
            <ac:inkMk id="7" creationId="{39FF74FD-8588-C015-DB1E-084ACBE1EEBC}"/>
          </ac:inkMkLst>
        </pc:inkChg>
        <pc:inkChg chg="add del">
          <ac:chgData name="Mitchell,Brian" userId="7a0a535e-86a2-41ab-ad3a-45ba75263a3c" providerId="ADAL" clId="{4E8E7A37-D8A3-B546-8305-E146AD835E3A}" dt="2023-05-10T23:19:17.430" v="617"/>
          <ac:inkMkLst>
            <pc:docMk/>
            <pc:sldMk cId="2698877616" sldId="741"/>
            <ac:inkMk id="12" creationId="{8CAD0C15-65A1-7538-CDC5-BAF9867F2596}"/>
          </ac:inkMkLst>
        </pc:inkChg>
        <pc:inkChg chg="add del">
          <ac:chgData name="Mitchell,Brian" userId="7a0a535e-86a2-41ab-ad3a-45ba75263a3c" providerId="ADAL" clId="{4E8E7A37-D8A3-B546-8305-E146AD835E3A}" dt="2023-05-10T23:19:17.431" v="619"/>
          <ac:inkMkLst>
            <pc:docMk/>
            <pc:sldMk cId="2698877616" sldId="741"/>
            <ac:inkMk id="13" creationId="{FD390395-37BA-1470-8D70-C9AC73BD79A1}"/>
          </ac:inkMkLst>
        </pc:inkChg>
        <pc:inkChg chg="add del">
          <ac:chgData name="Mitchell,Brian" userId="7a0a535e-86a2-41ab-ad3a-45ba75263a3c" providerId="ADAL" clId="{4E8E7A37-D8A3-B546-8305-E146AD835E3A}" dt="2023-05-10T23:19:17.431" v="618"/>
          <ac:inkMkLst>
            <pc:docMk/>
            <pc:sldMk cId="2698877616" sldId="741"/>
            <ac:inkMk id="14" creationId="{1C16D178-0430-450C-29AC-4A3E8EE18AAE}"/>
          </ac:inkMkLst>
        </pc:inkChg>
        <pc:inkChg chg="add del">
          <ac:chgData name="Mitchell,Brian" userId="7a0a535e-86a2-41ab-ad3a-45ba75263a3c" providerId="ADAL" clId="{4E8E7A37-D8A3-B546-8305-E146AD835E3A}" dt="2023-05-10T23:19:17.430" v="616"/>
          <ac:inkMkLst>
            <pc:docMk/>
            <pc:sldMk cId="2698877616" sldId="741"/>
            <ac:inkMk id="15" creationId="{DE7108D3-DBB8-1D57-1FDF-1393F08F649D}"/>
          </ac:inkMkLst>
        </pc:inkChg>
      </pc:sldChg>
      <pc:sldChg chg="addSp delSp modSp mod">
        <pc:chgData name="Mitchell,Brian" userId="7a0a535e-86a2-41ab-ad3a-45ba75263a3c" providerId="ADAL" clId="{4E8E7A37-D8A3-B546-8305-E146AD835E3A}" dt="2023-05-10T23:28:59.152" v="687"/>
        <pc:sldMkLst>
          <pc:docMk/>
          <pc:sldMk cId="298184808" sldId="742"/>
        </pc:sldMkLst>
        <pc:grpChg chg="del mod">
          <ac:chgData name="Mitchell,Brian" userId="7a0a535e-86a2-41ab-ad3a-45ba75263a3c" providerId="ADAL" clId="{4E8E7A37-D8A3-B546-8305-E146AD835E3A}" dt="2023-05-10T23:22:51.695" v="630"/>
          <ac:grpSpMkLst>
            <pc:docMk/>
            <pc:sldMk cId="298184808" sldId="742"/>
            <ac:grpSpMk id="8" creationId="{2BF2EEF9-4E77-1623-B831-FEFEA1594668}"/>
          </ac:grpSpMkLst>
        </pc:grpChg>
        <pc:grpChg chg="del mod">
          <ac:chgData name="Mitchell,Brian" userId="7a0a535e-86a2-41ab-ad3a-45ba75263a3c" providerId="ADAL" clId="{4E8E7A37-D8A3-B546-8305-E146AD835E3A}" dt="2023-05-10T23:22:53.203" v="632"/>
          <ac:grpSpMkLst>
            <pc:docMk/>
            <pc:sldMk cId="298184808" sldId="742"/>
            <ac:grpSpMk id="11" creationId="{0BFF9792-2E32-98EF-AF9F-9C5D30CC72A5}"/>
          </ac:grpSpMkLst>
        </pc:grpChg>
        <pc:grpChg chg="del mod">
          <ac:chgData name="Mitchell,Brian" userId="7a0a535e-86a2-41ab-ad3a-45ba75263a3c" providerId="ADAL" clId="{4E8E7A37-D8A3-B546-8305-E146AD835E3A}" dt="2023-05-10T23:22:55.034" v="634"/>
          <ac:grpSpMkLst>
            <pc:docMk/>
            <pc:sldMk cId="298184808" sldId="742"/>
            <ac:grpSpMk id="13" creationId="{D3AA80F7-E146-432B-EDFE-65B8AB232D75}"/>
          </ac:grpSpMkLst>
        </pc:grpChg>
        <pc:grpChg chg="del mod">
          <ac:chgData name="Mitchell,Brian" userId="7a0a535e-86a2-41ab-ad3a-45ba75263a3c" providerId="ADAL" clId="{4E8E7A37-D8A3-B546-8305-E146AD835E3A}" dt="2023-05-10T23:23:02.984" v="636"/>
          <ac:grpSpMkLst>
            <pc:docMk/>
            <pc:sldMk cId="298184808" sldId="742"/>
            <ac:grpSpMk id="15" creationId="{CD3FF1C7-735B-621C-60F2-5C29D3C13382}"/>
          </ac:grpSpMkLst>
        </pc:grpChg>
        <pc:grpChg chg="del mod">
          <ac:chgData name="Mitchell,Brian" userId="7a0a535e-86a2-41ab-ad3a-45ba75263a3c" providerId="ADAL" clId="{4E8E7A37-D8A3-B546-8305-E146AD835E3A}" dt="2023-05-10T23:23:24.881" v="644"/>
          <ac:grpSpMkLst>
            <pc:docMk/>
            <pc:sldMk cId="298184808" sldId="742"/>
            <ac:grpSpMk id="17" creationId="{DD5B7BC9-51DE-5521-C759-CA956D07C2E9}"/>
          </ac:grpSpMkLst>
        </pc:grpChg>
        <pc:grpChg chg="del mod">
          <ac:chgData name="Mitchell,Brian" userId="7a0a535e-86a2-41ab-ad3a-45ba75263a3c" providerId="ADAL" clId="{4E8E7A37-D8A3-B546-8305-E146AD835E3A}" dt="2023-05-10T23:25:34.049" v="664"/>
          <ac:grpSpMkLst>
            <pc:docMk/>
            <pc:sldMk cId="298184808" sldId="742"/>
            <ac:grpSpMk id="24" creationId="{D6185FF4-F7CE-55E1-9638-F2A79B0DA119}"/>
          </ac:grpSpMkLst>
        </pc:grpChg>
        <pc:grpChg chg="del mod">
          <ac:chgData name="Mitchell,Brian" userId="7a0a535e-86a2-41ab-ad3a-45ba75263a3c" providerId="ADAL" clId="{4E8E7A37-D8A3-B546-8305-E146AD835E3A}" dt="2023-05-10T23:25:34.049" v="662"/>
          <ac:grpSpMkLst>
            <pc:docMk/>
            <pc:sldMk cId="298184808" sldId="742"/>
            <ac:grpSpMk id="28" creationId="{A58F2981-A581-C90C-17BF-3FBE918F50D8}"/>
          </ac:grpSpMkLst>
        </pc:grpChg>
        <pc:grpChg chg="del mod">
          <ac:chgData name="Mitchell,Brian" userId="7a0a535e-86a2-41ab-ad3a-45ba75263a3c" providerId="ADAL" clId="{4E8E7A37-D8A3-B546-8305-E146AD835E3A}" dt="2023-05-10T23:28:54.946" v="680"/>
          <ac:grpSpMkLst>
            <pc:docMk/>
            <pc:sldMk cId="298184808" sldId="742"/>
            <ac:grpSpMk id="35" creationId="{EF100EFC-7968-3BAB-AD38-AAD089A6A778}"/>
          </ac:grpSpMkLst>
        </pc:grpChg>
        <pc:inkChg chg="add del">
          <ac:chgData name="Mitchell,Brian" userId="7a0a535e-86a2-41ab-ad3a-45ba75263a3c" providerId="ADAL" clId="{4E8E7A37-D8A3-B546-8305-E146AD835E3A}" dt="2023-05-10T23:25:32.164" v="659"/>
          <ac:inkMkLst>
            <pc:docMk/>
            <pc:sldMk cId="298184808" sldId="742"/>
            <ac:inkMk id="2" creationId="{D7B07C6F-4DB0-6F0C-D726-BA34FD30F334}"/>
          </ac:inkMkLst>
        </pc:inkChg>
        <pc:inkChg chg="add del">
          <ac:chgData name="Mitchell,Brian" userId="7a0a535e-86a2-41ab-ad3a-45ba75263a3c" providerId="ADAL" clId="{4E8E7A37-D8A3-B546-8305-E146AD835E3A}" dt="2023-05-10T23:23:24.881" v="642"/>
          <ac:inkMkLst>
            <pc:docMk/>
            <pc:sldMk cId="298184808" sldId="742"/>
            <ac:inkMk id="3" creationId="{AD2F898C-9718-D59C-EA1C-984F52E7FFB3}"/>
          </ac:inkMkLst>
        </pc:inkChg>
        <pc:inkChg chg="add del">
          <ac:chgData name="Mitchell,Brian" userId="7a0a535e-86a2-41ab-ad3a-45ba75263a3c" providerId="ADAL" clId="{4E8E7A37-D8A3-B546-8305-E146AD835E3A}" dt="2023-05-10T23:23:24.881" v="645"/>
          <ac:inkMkLst>
            <pc:docMk/>
            <pc:sldMk cId="298184808" sldId="742"/>
            <ac:inkMk id="5" creationId="{9F8B8E6D-2D6E-E43F-ACC0-5A48EB572AF0}"/>
          </ac:inkMkLst>
        </pc:inkChg>
        <pc:inkChg chg="add del mod">
          <ac:chgData name="Mitchell,Brian" userId="7a0a535e-86a2-41ab-ad3a-45ba75263a3c" providerId="ADAL" clId="{4E8E7A37-D8A3-B546-8305-E146AD835E3A}" dt="2023-05-10T23:23:24.881" v="643"/>
          <ac:inkMkLst>
            <pc:docMk/>
            <pc:sldMk cId="298184808" sldId="742"/>
            <ac:inkMk id="6" creationId="{486596D7-7965-5163-0CE6-E163C2BE85CF}"/>
          </ac:inkMkLst>
        </pc:inkChg>
        <pc:inkChg chg="add del mod">
          <ac:chgData name="Mitchell,Brian" userId="7a0a535e-86a2-41ab-ad3a-45ba75263a3c" providerId="ADAL" clId="{4E8E7A37-D8A3-B546-8305-E146AD835E3A}" dt="2023-05-10T23:23:24.880" v="641"/>
          <ac:inkMkLst>
            <pc:docMk/>
            <pc:sldMk cId="298184808" sldId="742"/>
            <ac:inkMk id="7" creationId="{73A7ABA9-967D-9EF7-78D0-2556F92643FE}"/>
          </ac:inkMkLst>
        </pc:inkChg>
        <pc:inkChg chg="add del mod">
          <ac:chgData name="Mitchell,Brian" userId="7a0a535e-86a2-41ab-ad3a-45ba75263a3c" providerId="ADAL" clId="{4E8E7A37-D8A3-B546-8305-E146AD835E3A}" dt="2023-05-10T23:23:22.449" v="640"/>
          <ac:inkMkLst>
            <pc:docMk/>
            <pc:sldMk cId="298184808" sldId="742"/>
            <ac:inkMk id="9" creationId="{A5D014F3-4414-1332-0142-0F1648E9C83C}"/>
          </ac:inkMkLst>
        </pc:inkChg>
        <pc:inkChg chg="add del mod">
          <ac:chgData name="Mitchell,Brian" userId="7a0a535e-86a2-41ab-ad3a-45ba75263a3c" providerId="ADAL" clId="{4E8E7A37-D8A3-B546-8305-E146AD835E3A}" dt="2023-05-10T23:23:22.447" v="638"/>
          <ac:inkMkLst>
            <pc:docMk/>
            <pc:sldMk cId="298184808" sldId="742"/>
            <ac:inkMk id="10" creationId="{184A3C4F-B40E-2FF7-96F1-F780A02D580F}"/>
          </ac:inkMkLst>
        </pc:inkChg>
        <pc:inkChg chg="add del mod">
          <ac:chgData name="Mitchell,Brian" userId="7a0a535e-86a2-41ab-ad3a-45ba75263a3c" providerId="ADAL" clId="{4E8E7A37-D8A3-B546-8305-E146AD835E3A}" dt="2023-05-10T23:23:22.449" v="639"/>
          <ac:inkMkLst>
            <pc:docMk/>
            <pc:sldMk cId="298184808" sldId="742"/>
            <ac:inkMk id="12" creationId="{69E5C6EC-443A-7617-D5B5-3344182FB611}"/>
          </ac:inkMkLst>
        </pc:inkChg>
        <pc:inkChg chg="add del mod">
          <ac:chgData name="Mitchell,Brian" userId="7a0a535e-86a2-41ab-ad3a-45ba75263a3c" providerId="ADAL" clId="{4E8E7A37-D8A3-B546-8305-E146AD835E3A}" dt="2023-05-10T23:23:24.881" v="644"/>
          <ac:inkMkLst>
            <pc:docMk/>
            <pc:sldMk cId="298184808" sldId="742"/>
            <ac:inkMk id="14" creationId="{6695F94C-F46B-EFAB-A471-43D6DCE6F40B}"/>
          </ac:inkMkLst>
        </pc:inkChg>
        <pc:inkChg chg="add del mod">
          <ac:chgData name="Mitchell,Brian" userId="7a0a535e-86a2-41ab-ad3a-45ba75263a3c" providerId="ADAL" clId="{4E8E7A37-D8A3-B546-8305-E146AD835E3A}" dt="2023-05-10T23:23:26.662" v="646"/>
          <ac:inkMkLst>
            <pc:docMk/>
            <pc:sldMk cId="298184808" sldId="742"/>
            <ac:inkMk id="16" creationId="{434D885C-D61D-E4BB-B33B-7D987FD5F6C6}"/>
          </ac:inkMkLst>
        </pc:inkChg>
        <pc:inkChg chg="add del">
          <ac:chgData name="Mitchell,Brian" userId="7a0a535e-86a2-41ab-ad3a-45ba75263a3c" providerId="ADAL" clId="{4E8E7A37-D8A3-B546-8305-E146AD835E3A}" dt="2023-05-10T23:23:26.663" v="647"/>
          <ac:inkMkLst>
            <pc:docMk/>
            <pc:sldMk cId="298184808" sldId="742"/>
            <ac:inkMk id="18" creationId="{2ECD4878-F158-CC17-8B6D-A91CE8E19D36}"/>
          </ac:inkMkLst>
        </pc:inkChg>
        <pc:inkChg chg="add del">
          <ac:chgData name="Mitchell,Brian" userId="7a0a535e-86a2-41ab-ad3a-45ba75263a3c" providerId="ADAL" clId="{4E8E7A37-D8A3-B546-8305-E146AD835E3A}" dt="2023-05-10T23:25:32.164" v="660"/>
          <ac:inkMkLst>
            <pc:docMk/>
            <pc:sldMk cId="298184808" sldId="742"/>
            <ac:inkMk id="19" creationId="{09102891-E711-C5C2-B46D-3F941E9A296A}"/>
          </ac:inkMkLst>
        </pc:inkChg>
        <pc:inkChg chg="add del">
          <ac:chgData name="Mitchell,Brian" userId="7a0a535e-86a2-41ab-ad3a-45ba75263a3c" providerId="ADAL" clId="{4E8E7A37-D8A3-B546-8305-E146AD835E3A}" dt="2023-05-10T23:25:32.163" v="658"/>
          <ac:inkMkLst>
            <pc:docMk/>
            <pc:sldMk cId="298184808" sldId="742"/>
            <ac:inkMk id="20" creationId="{8E13C6A8-E8AE-F508-B892-B8E5A7FB25E2}"/>
          </ac:inkMkLst>
        </pc:inkChg>
        <pc:inkChg chg="add del">
          <ac:chgData name="Mitchell,Brian" userId="7a0a535e-86a2-41ab-ad3a-45ba75263a3c" providerId="ADAL" clId="{4E8E7A37-D8A3-B546-8305-E146AD835E3A}" dt="2023-05-10T23:25:34.049" v="663"/>
          <ac:inkMkLst>
            <pc:docMk/>
            <pc:sldMk cId="298184808" sldId="742"/>
            <ac:inkMk id="21" creationId="{F4FB6807-D0AE-6661-6530-4C49CA82D509}"/>
          </ac:inkMkLst>
        </pc:inkChg>
        <pc:inkChg chg="add del mod">
          <ac:chgData name="Mitchell,Brian" userId="7a0a535e-86a2-41ab-ad3a-45ba75263a3c" providerId="ADAL" clId="{4E8E7A37-D8A3-B546-8305-E146AD835E3A}" dt="2023-05-10T23:25:34.049" v="664"/>
          <ac:inkMkLst>
            <pc:docMk/>
            <pc:sldMk cId="298184808" sldId="742"/>
            <ac:inkMk id="22" creationId="{3CD3825D-73E3-646E-5AEF-14478CB9D2FB}"/>
          </ac:inkMkLst>
        </pc:inkChg>
        <pc:inkChg chg="add del mod">
          <ac:chgData name="Mitchell,Brian" userId="7a0a535e-86a2-41ab-ad3a-45ba75263a3c" providerId="ADAL" clId="{4E8E7A37-D8A3-B546-8305-E146AD835E3A}" dt="2023-05-10T23:25:34.049" v="665"/>
          <ac:inkMkLst>
            <pc:docMk/>
            <pc:sldMk cId="298184808" sldId="742"/>
            <ac:inkMk id="23" creationId="{AE61284F-3A58-A212-89A2-4A4E862D7359}"/>
          </ac:inkMkLst>
        </pc:inkChg>
        <pc:inkChg chg="add del mod">
          <ac:chgData name="Mitchell,Brian" userId="7a0a535e-86a2-41ab-ad3a-45ba75263a3c" providerId="ADAL" clId="{4E8E7A37-D8A3-B546-8305-E146AD835E3A}" dt="2023-05-10T23:25:34.048" v="661"/>
          <ac:inkMkLst>
            <pc:docMk/>
            <pc:sldMk cId="298184808" sldId="742"/>
            <ac:inkMk id="25" creationId="{93803249-2B90-897E-96F4-A75A4A1C2CCE}"/>
          </ac:inkMkLst>
        </pc:inkChg>
        <pc:inkChg chg="add del mod">
          <ac:chgData name="Mitchell,Brian" userId="7a0a535e-86a2-41ab-ad3a-45ba75263a3c" providerId="ADAL" clId="{4E8E7A37-D8A3-B546-8305-E146AD835E3A}" dt="2023-05-10T23:25:34.049" v="666"/>
          <ac:inkMkLst>
            <pc:docMk/>
            <pc:sldMk cId="298184808" sldId="742"/>
            <ac:inkMk id="26" creationId="{41890FAF-665E-FC4C-97C3-A22996E590ED}"/>
          </ac:inkMkLst>
        </pc:inkChg>
        <pc:inkChg chg="add del mod">
          <ac:chgData name="Mitchell,Brian" userId="7a0a535e-86a2-41ab-ad3a-45ba75263a3c" providerId="ADAL" clId="{4E8E7A37-D8A3-B546-8305-E146AD835E3A}" dt="2023-05-10T23:25:34.049" v="662"/>
          <ac:inkMkLst>
            <pc:docMk/>
            <pc:sldMk cId="298184808" sldId="742"/>
            <ac:inkMk id="27" creationId="{B1ABE8D5-3329-350B-2130-E38BFB29635B}"/>
          </ac:inkMkLst>
        </pc:inkChg>
        <pc:inkChg chg="add del">
          <ac:chgData name="Mitchell,Brian" userId="7a0a535e-86a2-41ab-ad3a-45ba75263a3c" providerId="ADAL" clId="{4E8E7A37-D8A3-B546-8305-E146AD835E3A}" dt="2023-05-10T23:28:59.150" v="682"/>
          <ac:inkMkLst>
            <pc:docMk/>
            <pc:sldMk cId="298184808" sldId="742"/>
            <ac:inkMk id="29" creationId="{0866F780-51B2-56CE-1731-C1B9165F550D}"/>
          </ac:inkMkLst>
        </pc:inkChg>
        <pc:inkChg chg="add del">
          <ac:chgData name="Mitchell,Brian" userId="7a0a535e-86a2-41ab-ad3a-45ba75263a3c" providerId="ADAL" clId="{4E8E7A37-D8A3-B546-8305-E146AD835E3A}" dt="2023-05-10T23:28:59.151" v="685"/>
          <ac:inkMkLst>
            <pc:docMk/>
            <pc:sldMk cId="298184808" sldId="742"/>
            <ac:inkMk id="30" creationId="{708F7CDD-D165-D9B0-0557-8AA3E967AA88}"/>
          </ac:inkMkLst>
        </pc:inkChg>
        <pc:inkChg chg="add del">
          <ac:chgData name="Mitchell,Brian" userId="7a0a535e-86a2-41ab-ad3a-45ba75263a3c" providerId="ADAL" clId="{4E8E7A37-D8A3-B546-8305-E146AD835E3A}" dt="2023-05-10T23:28:59.151" v="684"/>
          <ac:inkMkLst>
            <pc:docMk/>
            <pc:sldMk cId="298184808" sldId="742"/>
            <ac:inkMk id="31" creationId="{6867C775-E3FB-E604-79CD-F993A3FA0F38}"/>
          </ac:inkMkLst>
        </pc:inkChg>
        <pc:inkChg chg="add del">
          <ac:chgData name="Mitchell,Brian" userId="7a0a535e-86a2-41ab-ad3a-45ba75263a3c" providerId="ADAL" clId="{4E8E7A37-D8A3-B546-8305-E146AD835E3A}" dt="2023-05-10T23:28:54.945" v="679"/>
          <ac:inkMkLst>
            <pc:docMk/>
            <pc:sldMk cId="298184808" sldId="742"/>
            <ac:inkMk id="32" creationId="{C693E4B3-FA3A-0E2A-4F2C-9B524F57D9C5}"/>
          </ac:inkMkLst>
        </pc:inkChg>
        <pc:inkChg chg="add del mod">
          <ac:chgData name="Mitchell,Brian" userId="7a0a535e-86a2-41ab-ad3a-45ba75263a3c" providerId="ADAL" clId="{4E8E7A37-D8A3-B546-8305-E146AD835E3A}" dt="2023-05-10T23:28:54.946" v="680"/>
          <ac:inkMkLst>
            <pc:docMk/>
            <pc:sldMk cId="298184808" sldId="742"/>
            <ac:inkMk id="33" creationId="{CF999C84-E0A4-3996-3430-F1D96DC9BE42}"/>
          </ac:inkMkLst>
        </pc:inkChg>
        <pc:inkChg chg="add del mod">
          <ac:chgData name="Mitchell,Brian" userId="7a0a535e-86a2-41ab-ad3a-45ba75263a3c" providerId="ADAL" clId="{4E8E7A37-D8A3-B546-8305-E146AD835E3A}" dt="2023-05-10T23:28:54.947" v="681"/>
          <ac:inkMkLst>
            <pc:docMk/>
            <pc:sldMk cId="298184808" sldId="742"/>
            <ac:inkMk id="34" creationId="{E02D6FFB-E838-C345-FF9F-8F8D8E70A44E}"/>
          </ac:inkMkLst>
        </pc:inkChg>
        <pc:inkChg chg="add del">
          <ac:chgData name="Mitchell,Brian" userId="7a0a535e-86a2-41ab-ad3a-45ba75263a3c" providerId="ADAL" clId="{4E8E7A37-D8A3-B546-8305-E146AD835E3A}" dt="2023-05-10T23:28:59.151" v="686"/>
          <ac:inkMkLst>
            <pc:docMk/>
            <pc:sldMk cId="298184808" sldId="742"/>
            <ac:inkMk id="36" creationId="{ED0C1A84-5418-7940-432B-0E8F0B19F50C}"/>
          </ac:inkMkLst>
        </pc:inkChg>
        <pc:inkChg chg="add del">
          <ac:chgData name="Mitchell,Brian" userId="7a0a535e-86a2-41ab-ad3a-45ba75263a3c" providerId="ADAL" clId="{4E8E7A37-D8A3-B546-8305-E146AD835E3A}" dt="2023-05-10T23:28:59.151" v="683"/>
          <ac:inkMkLst>
            <pc:docMk/>
            <pc:sldMk cId="298184808" sldId="742"/>
            <ac:inkMk id="37" creationId="{31727F51-8C5B-2D3F-6D14-817EE5E9A61F}"/>
          </ac:inkMkLst>
        </pc:inkChg>
        <pc:inkChg chg="add del">
          <ac:chgData name="Mitchell,Brian" userId="7a0a535e-86a2-41ab-ad3a-45ba75263a3c" providerId="ADAL" clId="{4E8E7A37-D8A3-B546-8305-E146AD835E3A}" dt="2023-05-10T23:28:59.152" v="687"/>
          <ac:inkMkLst>
            <pc:docMk/>
            <pc:sldMk cId="298184808" sldId="742"/>
            <ac:inkMk id="38" creationId="{556CD88E-BAB5-D957-FF5C-CDF271EECFE8}"/>
          </ac:inkMkLst>
        </pc:inkChg>
        <pc:inkChg chg="add del">
          <ac:chgData name="Mitchell,Brian" userId="7a0a535e-86a2-41ab-ad3a-45ba75263a3c" providerId="ADAL" clId="{4E8E7A37-D8A3-B546-8305-E146AD835E3A}" dt="2023-05-10T23:28:52.779" v="678"/>
          <ac:inkMkLst>
            <pc:docMk/>
            <pc:sldMk cId="298184808" sldId="742"/>
            <ac:inkMk id="39" creationId="{85D11113-76DB-322B-0A93-75A43016956F}"/>
          </ac:inkMkLst>
        </pc:inkChg>
      </pc:sldChg>
      <pc:sldChg chg="addSp delSp mod">
        <pc:chgData name="Mitchell,Brian" userId="7a0a535e-86a2-41ab-ad3a-45ba75263a3c" providerId="ADAL" clId="{4E8E7A37-D8A3-B546-8305-E146AD835E3A}" dt="2023-05-03T22:57:11.687" v="377"/>
        <pc:sldMkLst>
          <pc:docMk/>
          <pc:sldMk cId="1157754775" sldId="745"/>
        </pc:sldMkLst>
        <pc:inkChg chg="add del">
          <ac:chgData name="Mitchell,Brian" userId="7a0a535e-86a2-41ab-ad3a-45ba75263a3c" providerId="ADAL" clId="{4E8E7A37-D8A3-B546-8305-E146AD835E3A}" dt="2023-05-03T22:57:11.687" v="377"/>
          <ac:inkMkLst>
            <pc:docMk/>
            <pc:sldMk cId="1157754775" sldId="745"/>
            <ac:inkMk id="2" creationId="{0561274E-397C-ABB6-CB9F-C4AE54005441}"/>
          </ac:inkMkLst>
        </pc:inkChg>
        <pc:inkChg chg="add del">
          <ac:chgData name="Mitchell,Brian" userId="7a0a535e-86a2-41ab-ad3a-45ba75263a3c" providerId="ADAL" clId="{4E8E7A37-D8A3-B546-8305-E146AD835E3A}" dt="2023-05-03T22:57:11.680" v="376"/>
          <ac:inkMkLst>
            <pc:docMk/>
            <pc:sldMk cId="1157754775" sldId="745"/>
            <ac:inkMk id="3" creationId="{7C3C444B-7EDE-C9BE-9353-B252244958D8}"/>
          </ac:inkMkLst>
        </pc:inkChg>
      </pc:sldChg>
      <pc:sldChg chg="addSp delSp modSp add mod">
        <pc:chgData name="Mitchell,Brian" userId="7a0a535e-86a2-41ab-ad3a-45ba75263a3c" providerId="ADAL" clId="{4E8E7A37-D8A3-B546-8305-E146AD835E3A}" dt="2023-05-03T21:54:08.089" v="373" actId="1076"/>
        <pc:sldMkLst>
          <pc:docMk/>
          <pc:sldMk cId="3773801572" sldId="747"/>
        </pc:sldMkLst>
        <pc:spChg chg="add del mod">
          <ac:chgData name="Mitchell,Brian" userId="7a0a535e-86a2-41ab-ad3a-45ba75263a3c" providerId="ADAL" clId="{4E8E7A37-D8A3-B546-8305-E146AD835E3A}" dt="2023-05-03T21:48:02.895" v="2" actId="478"/>
          <ac:spMkLst>
            <pc:docMk/>
            <pc:sldMk cId="3773801572" sldId="747"/>
            <ac:spMk id="3" creationId="{3007C4DE-B485-D738-FC0F-9AEB0C1EDD97}"/>
          </ac:spMkLst>
        </pc:spChg>
        <pc:spChg chg="mod">
          <ac:chgData name="Mitchell,Brian" userId="7a0a535e-86a2-41ab-ad3a-45ba75263a3c" providerId="ADAL" clId="{4E8E7A37-D8A3-B546-8305-E146AD835E3A}" dt="2023-05-03T21:50:29.797" v="125" actId="20577"/>
          <ac:spMkLst>
            <pc:docMk/>
            <pc:sldMk cId="3773801572" sldId="747"/>
            <ac:spMk id="5" creationId="{00000000-0000-0000-0000-000000000000}"/>
          </ac:spMkLst>
        </pc:spChg>
        <pc:spChg chg="add del mod">
          <ac:chgData name="Mitchell,Brian" userId="7a0a535e-86a2-41ab-ad3a-45ba75263a3c" providerId="ADAL" clId="{4E8E7A37-D8A3-B546-8305-E146AD835E3A}" dt="2023-05-03T21:48:09.631" v="4" actId="478"/>
          <ac:spMkLst>
            <pc:docMk/>
            <pc:sldMk cId="3773801572" sldId="747"/>
            <ac:spMk id="6" creationId="{7B1DBC31-24A1-4CB4-93CD-ADACB9E8C8D3}"/>
          </ac:spMkLst>
        </pc:spChg>
        <pc:spChg chg="add mod">
          <ac:chgData name="Mitchell,Brian" userId="7a0a535e-86a2-41ab-ad3a-45ba75263a3c" providerId="ADAL" clId="{4E8E7A37-D8A3-B546-8305-E146AD835E3A}" dt="2023-05-03T21:48:40.671" v="56" actId="20577"/>
          <ac:spMkLst>
            <pc:docMk/>
            <pc:sldMk cId="3773801572" sldId="747"/>
            <ac:spMk id="8" creationId="{1B17A4B8-6BEA-D0C5-643A-8DD90DAD543D}"/>
          </ac:spMkLst>
        </pc:spChg>
        <pc:spChg chg="add mod">
          <ac:chgData name="Mitchell,Brian" userId="7a0a535e-86a2-41ab-ad3a-45ba75263a3c" providerId="ADAL" clId="{4E8E7A37-D8A3-B546-8305-E146AD835E3A}" dt="2023-05-03T21:51:22.237" v="168" actId="1038"/>
          <ac:spMkLst>
            <pc:docMk/>
            <pc:sldMk cId="3773801572" sldId="747"/>
            <ac:spMk id="9" creationId="{E7B83697-92ED-FFEB-CEA9-3A1ECAF934E5}"/>
          </ac:spMkLst>
        </pc:spChg>
        <pc:spChg chg="add mod">
          <ac:chgData name="Mitchell,Brian" userId="7a0a535e-86a2-41ab-ad3a-45ba75263a3c" providerId="ADAL" clId="{4E8E7A37-D8A3-B546-8305-E146AD835E3A}" dt="2023-05-03T21:51:29.855" v="176" actId="1038"/>
          <ac:spMkLst>
            <pc:docMk/>
            <pc:sldMk cId="3773801572" sldId="747"/>
            <ac:spMk id="10" creationId="{EBBE70E5-FF70-A1CC-FBE3-424CE00B6946}"/>
          </ac:spMkLst>
        </pc:spChg>
        <pc:spChg chg="add mod">
          <ac:chgData name="Mitchell,Brian" userId="7a0a535e-86a2-41ab-ad3a-45ba75263a3c" providerId="ADAL" clId="{4E8E7A37-D8A3-B546-8305-E146AD835E3A}" dt="2023-05-03T21:50:37.262" v="127" actId="1076"/>
          <ac:spMkLst>
            <pc:docMk/>
            <pc:sldMk cId="3773801572" sldId="747"/>
            <ac:spMk id="14" creationId="{CF1D2283-555B-D7DF-52B1-724B773E1411}"/>
          </ac:spMkLst>
        </pc:spChg>
        <pc:spChg chg="add mod">
          <ac:chgData name="Mitchell,Brian" userId="7a0a535e-86a2-41ab-ad3a-45ba75263a3c" providerId="ADAL" clId="{4E8E7A37-D8A3-B546-8305-E146AD835E3A}" dt="2023-05-03T21:51:22.237" v="168" actId="1038"/>
          <ac:spMkLst>
            <pc:docMk/>
            <pc:sldMk cId="3773801572" sldId="747"/>
            <ac:spMk id="15" creationId="{7E09006F-6B6A-CAA0-1814-5E19451F4554}"/>
          </ac:spMkLst>
        </pc:spChg>
        <pc:spChg chg="add mod">
          <ac:chgData name="Mitchell,Brian" userId="7a0a535e-86a2-41ab-ad3a-45ba75263a3c" providerId="ADAL" clId="{4E8E7A37-D8A3-B546-8305-E146AD835E3A}" dt="2023-05-03T21:51:29.855" v="176" actId="1038"/>
          <ac:spMkLst>
            <pc:docMk/>
            <pc:sldMk cId="3773801572" sldId="747"/>
            <ac:spMk id="16" creationId="{37321FB5-6703-D5B7-B569-0E43F07F6CE9}"/>
          </ac:spMkLst>
        </pc:spChg>
        <pc:spChg chg="add mod">
          <ac:chgData name="Mitchell,Brian" userId="7a0a535e-86a2-41ab-ad3a-45ba75263a3c" providerId="ADAL" clId="{4E8E7A37-D8A3-B546-8305-E146AD835E3A}" dt="2023-05-03T21:50:38.668" v="128"/>
          <ac:spMkLst>
            <pc:docMk/>
            <pc:sldMk cId="3773801572" sldId="747"/>
            <ac:spMk id="19" creationId="{8CFF345B-D38F-2651-A88E-262EE0E47083}"/>
          </ac:spMkLst>
        </pc:spChg>
        <pc:spChg chg="add mod">
          <ac:chgData name="Mitchell,Brian" userId="7a0a535e-86a2-41ab-ad3a-45ba75263a3c" providerId="ADAL" clId="{4E8E7A37-D8A3-B546-8305-E146AD835E3A}" dt="2023-05-03T21:51:22.237" v="168" actId="1038"/>
          <ac:spMkLst>
            <pc:docMk/>
            <pc:sldMk cId="3773801572" sldId="747"/>
            <ac:spMk id="20" creationId="{07531F3F-7980-23F2-7676-ED54A8B32BA7}"/>
          </ac:spMkLst>
        </pc:spChg>
        <pc:spChg chg="add mod">
          <ac:chgData name="Mitchell,Brian" userId="7a0a535e-86a2-41ab-ad3a-45ba75263a3c" providerId="ADAL" clId="{4E8E7A37-D8A3-B546-8305-E146AD835E3A}" dt="2023-05-03T21:51:29.855" v="176" actId="1038"/>
          <ac:spMkLst>
            <pc:docMk/>
            <pc:sldMk cId="3773801572" sldId="747"/>
            <ac:spMk id="21" creationId="{2C8A2BB1-8353-AFB3-0B92-18B9E25D8700}"/>
          </ac:spMkLst>
        </pc:spChg>
        <pc:spChg chg="add mod">
          <ac:chgData name="Mitchell,Brian" userId="7a0a535e-86a2-41ab-ad3a-45ba75263a3c" providerId="ADAL" clId="{4E8E7A37-D8A3-B546-8305-E146AD835E3A}" dt="2023-05-03T21:50:39.083" v="129"/>
          <ac:spMkLst>
            <pc:docMk/>
            <pc:sldMk cId="3773801572" sldId="747"/>
            <ac:spMk id="24" creationId="{4389D215-72BE-03D1-0C01-B7DA446BFD77}"/>
          </ac:spMkLst>
        </pc:spChg>
        <pc:spChg chg="add mod">
          <ac:chgData name="Mitchell,Brian" userId="7a0a535e-86a2-41ab-ad3a-45ba75263a3c" providerId="ADAL" clId="{4E8E7A37-D8A3-B546-8305-E146AD835E3A}" dt="2023-05-03T21:51:22.237" v="168" actId="1038"/>
          <ac:spMkLst>
            <pc:docMk/>
            <pc:sldMk cId="3773801572" sldId="747"/>
            <ac:spMk id="25" creationId="{468C9D77-9C69-D371-C25B-C84DBA22E103}"/>
          </ac:spMkLst>
        </pc:spChg>
        <pc:spChg chg="add mod">
          <ac:chgData name="Mitchell,Brian" userId="7a0a535e-86a2-41ab-ad3a-45ba75263a3c" providerId="ADAL" clId="{4E8E7A37-D8A3-B546-8305-E146AD835E3A}" dt="2023-05-03T21:51:29.855" v="176" actId="1038"/>
          <ac:spMkLst>
            <pc:docMk/>
            <pc:sldMk cId="3773801572" sldId="747"/>
            <ac:spMk id="26" creationId="{8EBE93D5-C3E4-2380-4926-E8AED0E4C594}"/>
          </ac:spMkLst>
        </pc:spChg>
        <pc:spChg chg="add mod">
          <ac:chgData name="Mitchell,Brian" userId="7a0a535e-86a2-41ab-ad3a-45ba75263a3c" providerId="ADAL" clId="{4E8E7A37-D8A3-B546-8305-E146AD835E3A}" dt="2023-05-03T21:51:00.587" v="148" actId="1076"/>
          <ac:spMkLst>
            <pc:docMk/>
            <pc:sldMk cId="3773801572" sldId="747"/>
            <ac:spMk id="29" creationId="{0F84303D-35C6-9A86-97F3-43694FDC5A73}"/>
          </ac:spMkLst>
        </pc:spChg>
        <pc:spChg chg="add mod">
          <ac:chgData name="Mitchell,Brian" userId="7a0a535e-86a2-41ab-ad3a-45ba75263a3c" providerId="ADAL" clId="{4E8E7A37-D8A3-B546-8305-E146AD835E3A}" dt="2023-05-03T21:52:08.894" v="200" actId="1076"/>
          <ac:spMkLst>
            <pc:docMk/>
            <pc:sldMk cId="3773801572" sldId="747"/>
            <ac:spMk id="34" creationId="{3C8D64B6-E509-4482-5D45-F72444C1D14F}"/>
          </ac:spMkLst>
        </pc:spChg>
        <pc:spChg chg="add mod">
          <ac:chgData name="Mitchell,Brian" userId="7a0a535e-86a2-41ab-ad3a-45ba75263a3c" providerId="ADAL" clId="{4E8E7A37-D8A3-B546-8305-E146AD835E3A}" dt="2023-05-03T21:52:19.600" v="211" actId="1076"/>
          <ac:spMkLst>
            <pc:docMk/>
            <pc:sldMk cId="3773801572" sldId="747"/>
            <ac:spMk id="35" creationId="{C9B8AD61-3242-816A-3C0A-82AE784D0EAA}"/>
          </ac:spMkLst>
        </pc:spChg>
        <pc:spChg chg="add mod">
          <ac:chgData name="Mitchell,Brian" userId="7a0a535e-86a2-41ab-ad3a-45ba75263a3c" providerId="ADAL" clId="{4E8E7A37-D8A3-B546-8305-E146AD835E3A}" dt="2023-05-03T21:52:32.740" v="232" actId="1076"/>
          <ac:spMkLst>
            <pc:docMk/>
            <pc:sldMk cId="3773801572" sldId="747"/>
            <ac:spMk id="36" creationId="{1F15199E-1C23-D795-3C7C-E78E66140E81}"/>
          </ac:spMkLst>
        </pc:spChg>
        <pc:spChg chg="add mod">
          <ac:chgData name="Mitchell,Brian" userId="7a0a535e-86a2-41ab-ad3a-45ba75263a3c" providerId="ADAL" clId="{4E8E7A37-D8A3-B546-8305-E146AD835E3A}" dt="2023-05-03T21:52:58.477" v="280" actId="20577"/>
          <ac:spMkLst>
            <pc:docMk/>
            <pc:sldMk cId="3773801572" sldId="747"/>
            <ac:spMk id="37" creationId="{B934728B-8174-4109-12BF-71E3694EAA0C}"/>
          </ac:spMkLst>
        </pc:spChg>
        <pc:spChg chg="add mod">
          <ac:chgData name="Mitchell,Brian" userId="7a0a535e-86a2-41ab-ad3a-45ba75263a3c" providerId="ADAL" clId="{4E8E7A37-D8A3-B546-8305-E146AD835E3A}" dt="2023-05-03T21:53:14.493" v="293" actId="20577"/>
          <ac:spMkLst>
            <pc:docMk/>
            <pc:sldMk cId="3773801572" sldId="747"/>
            <ac:spMk id="38" creationId="{26954E1F-08F1-A945-27C7-88A28E03A69B}"/>
          </ac:spMkLst>
        </pc:spChg>
        <pc:spChg chg="add mod">
          <ac:chgData name="Mitchell,Brian" userId="7a0a535e-86a2-41ab-ad3a-45ba75263a3c" providerId="ADAL" clId="{4E8E7A37-D8A3-B546-8305-E146AD835E3A}" dt="2023-05-03T21:53:18.117" v="299" actId="20577"/>
          <ac:spMkLst>
            <pc:docMk/>
            <pc:sldMk cId="3773801572" sldId="747"/>
            <ac:spMk id="39" creationId="{DAF6000D-6B3E-4034-585D-4C3E28C8F7E7}"/>
          </ac:spMkLst>
        </pc:spChg>
        <pc:spChg chg="add mod">
          <ac:chgData name="Mitchell,Brian" userId="7a0a535e-86a2-41ab-ad3a-45ba75263a3c" providerId="ADAL" clId="{4E8E7A37-D8A3-B546-8305-E146AD835E3A}" dt="2023-05-03T21:53:21.298" v="304" actId="20577"/>
          <ac:spMkLst>
            <pc:docMk/>
            <pc:sldMk cId="3773801572" sldId="747"/>
            <ac:spMk id="40" creationId="{B804F82D-CE6F-D7F3-F4D8-E30F7AFFE552}"/>
          </ac:spMkLst>
        </pc:spChg>
        <pc:spChg chg="add mod">
          <ac:chgData name="Mitchell,Brian" userId="7a0a535e-86a2-41ab-ad3a-45ba75263a3c" providerId="ADAL" clId="{4E8E7A37-D8A3-B546-8305-E146AD835E3A}" dt="2023-05-03T21:54:08.089" v="373" actId="1076"/>
          <ac:spMkLst>
            <pc:docMk/>
            <pc:sldMk cId="3773801572" sldId="747"/>
            <ac:spMk id="41" creationId="{3AEAE80E-BA9C-4FDD-C887-F235D0E0649A}"/>
          </ac:spMkLst>
        </pc:spChg>
        <pc:spChg chg="mod">
          <ac:chgData name="Mitchell,Brian" userId="7a0a535e-86a2-41ab-ad3a-45ba75263a3c" providerId="ADAL" clId="{4E8E7A37-D8A3-B546-8305-E146AD835E3A}" dt="2023-05-03T21:48:18.625" v="38" actId="20577"/>
          <ac:spMkLst>
            <pc:docMk/>
            <pc:sldMk cId="3773801572" sldId="747"/>
            <ac:spMk id="401410" creationId="{00000000-0000-0000-0000-000000000000}"/>
          </ac:spMkLst>
        </pc:spChg>
        <pc:spChg chg="del">
          <ac:chgData name="Mitchell,Brian" userId="7a0a535e-86a2-41ab-ad3a-45ba75263a3c" providerId="ADAL" clId="{4E8E7A37-D8A3-B546-8305-E146AD835E3A}" dt="2023-05-03T21:47:56.648" v="1" actId="478"/>
          <ac:spMkLst>
            <pc:docMk/>
            <pc:sldMk cId="3773801572" sldId="747"/>
            <ac:spMk id="401411" creationId="{00000000-0000-0000-0000-000000000000}"/>
          </ac:spMkLst>
        </pc:spChg>
        <pc:picChg chg="del">
          <ac:chgData name="Mitchell,Brian" userId="7a0a535e-86a2-41ab-ad3a-45ba75263a3c" providerId="ADAL" clId="{4E8E7A37-D8A3-B546-8305-E146AD835E3A}" dt="2023-05-03T21:48:05.866" v="3" actId="478"/>
          <ac:picMkLst>
            <pc:docMk/>
            <pc:sldMk cId="3773801572" sldId="747"/>
            <ac:picMk id="401420" creationId="{00000000-0000-0000-0000-000000000000}"/>
          </ac:picMkLst>
        </pc:picChg>
        <pc:cxnChg chg="add mod">
          <ac:chgData name="Mitchell,Brian" userId="7a0a535e-86a2-41ab-ad3a-45ba75263a3c" providerId="ADAL" clId="{4E8E7A37-D8A3-B546-8305-E146AD835E3A}" dt="2023-05-03T21:51:29.855" v="176" actId="1038"/>
          <ac:cxnSpMkLst>
            <pc:docMk/>
            <pc:sldMk cId="3773801572" sldId="747"/>
            <ac:cxnSpMk id="12" creationId="{18EB8CBF-FEC8-608A-90C1-926B4D721612}"/>
          </ac:cxnSpMkLst>
        </pc:cxnChg>
        <pc:cxnChg chg="add mod">
          <ac:chgData name="Mitchell,Brian" userId="7a0a535e-86a2-41ab-ad3a-45ba75263a3c" providerId="ADAL" clId="{4E8E7A37-D8A3-B546-8305-E146AD835E3A}" dt="2023-05-03T21:51:34.575" v="177" actId="14100"/>
          <ac:cxnSpMkLst>
            <pc:docMk/>
            <pc:sldMk cId="3773801572" sldId="747"/>
            <ac:cxnSpMk id="13" creationId="{EEC3C117-9C36-3781-EBF8-1938E956307C}"/>
          </ac:cxnSpMkLst>
        </pc:cxnChg>
        <pc:cxnChg chg="add mod">
          <ac:chgData name="Mitchell,Brian" userId="7a0a535e-86a2-41ab-ad3a-45ba75263a3c" providerId="ADAL" clId="{4E8E7A37-D8A3-B546-8305-E146AD835E3A}" dt="2023-05-03T21:51:29.855" v="176" actId="1038"/>
          <ac:cxnSpMkLst>
            <pc:docMk/>
            <pc:sldMk cId="3773801572" sldId="747"/>
            <ac:cxnSpMk id="17" creationId="{D765700D-AF79-E9C5-E203-1D547A3F3393}"/>
          </ac:cxnSpMkLst>
        </pc:cxnChg>
        <pc:cxnChg chg="add mod">
          <ac:chgData name="Mitchell,Brian" userId="7a0a535e-86a2-41ab-ad3a-45ba75263a3c" providerId="ADAL" clId="{4E8E7A37-D8A3-B546-8305-E146AD835E3A}" dt="2023-05-03T21:51:36.997" v="178" actId="14100"/>
          <ac:cxnSpMkLst>
            <pc:docMk/>
            <pc:sldMk cId="3773801572" sldId="747"/>
            <ac:cxnSpMk id="18" creationId="{D0B354DE-92AF-3B37-5702-64CFB726AABE}"/>
          </ac:cxnSpMkLst>
        </pc:cxnChg>
        <pc:cxnChg chg="add mod">
          <ac:chgData name="Mitchell,Brian" userId="7a0a535e-86a2-41ab-ad3a-45ba75263a3c" providerId="ADAL" clId="{4E8E7A37-D8A3-B546-8305-E146AD835E3A}" dt="2023-05-03T21:51:29.855" v="176" actId="1038"/>
          <ac:cxnSpMkLst>
            <pc:docMk/>
            <pc:sldMk cId="3773801572" sldId="747"/>
            <ac:cxnSpMk id="22" creationId="{09C471D9-4EF7-E339-683E-A586144297E7}"/>
          </ac:cxnSpMkLst>
        </pc:cxnChg>
        <pc:cxnChg chg="add mod">
          <ac:chgData name="Mitchell,Brian" userId="7a0a535e-86a2-41ab-ad3a-45ba75263a3c" providerId="ADAL" clId="{4E8E7A37-D8A3-B546-8305-E146AD835E3A}" dt="2023-05-03T21:51:39.600" v="179" actId="14100"/>
          <ac:cxnSpMkLst>
            <pc:docMk/>
            <pc:sldMk cId="3773801572" sldId="747"/>
            <ac:cxnSpMk id="23" creationId="{C6BC0DED-9246-F965-9360-401B85DFD67E}"/>
          </ac:cxnSpMkLst>
        </pc:cxnChg>
        <pc:cxnChg chg="add mod">
          <ac:chgData name="Mitchell,Brian" userId="7a0a535e-86a2-41ab-ad3a-45ba75263a3c" providerId="ADAL" clId="{4E8E7A37-D8A3-B546-8305-E146AD835E3A}" dt="2023-05-03T21:51:29.855" v="176" actId="1038"/>
          <ac:cxnSpMkLst>
            <pc:docMk/>
            <pc:sldMk cId="3773801572" sldId="747"/>
            <ac:cxnSpMk id="27" creationId="{0EC08375-4862-26A8-4CCC-C66E7CE9BA21}"/>
          </ac:cxnSpMkLst>
        </pc:cxnChg>
        <pc:cxnChg chg="add mod">
          <ac:chgData name="Mitchell,Brian" userId="7a0a535e-86a2-41ab-ad3a-45ba75263a3c" providerId="ADAL" clId="{4E8E7A37-D8A3-B546-8305-E146AD835E3A}" dt="2023-05-03T21:51:45.928" v="182" actId="14100"/>
          <ac:cxnSpMkLst>
            <pc:docMk/>
            <pc:sldMk cId="3773801572" sldId="747"/>
            <ac:cxnSpMk id="28" creationId="{80794921-3FFC-2385-B935-202F98CE718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23:20:4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1 733 24575,'8'1'0,"2"0"0,9 1 0,11 2 0,15 1 0,7 1 0,-2 0 0,5-2 0,4-2 0,22-2 0,-31 0 0,2 0 0,2 0 0,2 0 0,-1 0 0,-1 2 0,32 2 0,-23 0 0,-17 0 0,-4-2 0,14-2 0,19 0 0,11 0 0,-4 0 0,-16 0 0,-17 0 0,-5 0 0,18 0 0,26 0 0,-34 0 0,2 0 0,6 0 0,0 0 0,-1 0 0,-2 0 0,-5 0 0,-2 0 0,37 0 0,-14 0 0,-4 0 0,0 2 0,1 3 0,-7 1 0,-13 2 0,-11-3 0,-4-1 0,13-2 0,21-1 0,16-1 0,9 0 0,-4 0 0,-10 2 0,-3 1 0,0-1 0,7 0 0,1-2 0,-9 0 0,-21 0 0,-22 0 0,-16 0 0,-12-2 0,-3-2 0,-4-4 0,3-7 0,7-11 0,15-19 0,12-15 0,5-6 0,-4 6 0,-14 18 0,-12 15 0,-4 5 0,2-4 0,7-15 0,7-13 0,2-3 0,-4 6 0,-8 14 0,-6 13 0,-4 5 0,0-2 0,1-3 0,1-5 0,-1 2 0,-1 8 0,-4 8 0,-2 7 0,-5 5 0,-5 0 0,-9 1 0,-10 0 0,-7-2 0,-6 2 0,-3 4 0,-4 6 0,-5 4 0,-3 5 0,3 1 0,11-1 0,13-2 0,13-4 0,8-4 0,-2-1 0,-11 4 0,-9 4 0,-6 5 0,6-3 0,12-5 0,12-7 0,10-7 0,5-5 0,4-2 0,0-4 0,9-5 0,12-3 0,9-3 0,3 2 0,-8 5 0,-13 7 0,-5 2 0,3-2 0,12-5 0,12-7 0,3-1 0,-10 6 0,-15 8 0,-12 6 0,-7 4 0,-3 3 0,2 1 0,1 1 0,4 2 0,2 0 0,4 2 0,1 4 0,3 1 0,-1 1 0,1-3 0,-2-2 0,-1-1 0,2 5 0,1 6 0,0 3 0,0-1 0,-3-6 0,-4-2 0,-1 1 0,-3 7 0,3 8 0,1 5 0,0-4 0,-1-7 0,-3-11 0,-3-7 0,-1-3 0,-2-1 0,3 8 0,3 10 0,2 7 0,-1 2 0,-3-8 0,-2-13 0,-2-7 0,0-7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1:5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1 24575,'-8'0'0,"-9"0"0,-13 0 0,-10 0 0,-3 0 0,12 0 0,12 0 0,10 2 0,4 7 0,-4 13 0,-7 12 0,-2 7 0,-1 0 0,8-11 0,6-9 0,9-8 0,16-2 0,19 1 0,18 3 0,12 3 0,3 0 0,1 2 0,-4 2 0,-10 5 0,-14 4 0,-15 0 0,-14 0 0,-8-7 0,-6-4 0,-8-2 0,-18 7 0,-30 17 0,13-11 0,-5 1 0,-7 5 0,-3 2 0,1-2 0,1 0 0,7-7 0,3-3 0,-19 9 0,28-21 0,20-17 0,10-8 0,7-1 0,2 3-1696,12 2 0,-9 4 0,7-1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3:1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0 24575,'0'11'0,"-3"9"0,-6 14 0,-8 11 0,-6 4 0,0-3 0,7-9 0,8-10 0,6-10 0,3-7 0,3-7 0,4-2 0,4-1 0,1-1 0,1-3 0,0-1 0,0-4 0,0-1 0,-1-3 0,-2-1 0,-5-1 0,-3-2 0,-4-1 0,-11-3 0,-20 1 0,-20 0 0,-16 3 0,5 5 0,14 5 0,18 4 0,13 1 0,7 1 0,-1 6 0,-1 5 0,0 7 0,0 2 0,6-2 0,3-4 0,2-4 0,2-2 0,1-3 0,5-1 0,5-3 0,4 0 0,3 0 0,0 0 0,-2-1 0,-4-2 0,-4-2 0,-4-2 0,-3-3 0,-9-4 0,-15-5 0,-20-6 0,-17-1 0,-3 4 0,8 9 0,14 9 0,17 5 0,13 4 0,8 11 0,3 14 0,0 11 0,0 5 0,7-6 0,11-9 0,10-12 0,6-8 0,-3-6 0,-7-4 0,-10-3 0,-6-1 0,-9-2 0,-5-3 0,-3 0 0,-1 1 0,2 2 0,3 3 0,3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4:4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1802 1446 24575,'-13'0'0,"-12"-6"0,-22-13 0,-16-13 0,-7-12 0,1-3 0,10 2 0,4 3 0,0-1 0,-1-2 0,-1-4 0,2-1 0,3 2 0,-1-2 0,-4-3 0,-5-5 0,-2-4 0,3-2 0,5 1 0,5 1 0,3 0 0,3 2 0,4 4 0,4 5 0,6 6 0,4 8 0,5 5 0,6 8 0,4 9 0,4 6 0,5 4 0,-2-6 0,-5-9 0,-4-10 0,-4-4 0,2 3 0,5 9 0,3 10 0,2 6 0,1 4 0,1 2 0,0 0 0,-1 1 0,-3 6 0,-6 6 0,-4 11 0,-7 11 0,-13 16 0,-6 13 0,-8 13 0,4 2 0,12-14 0,12-14 0,12-22 0,7-17 0,3-10 0,2-8 0,2-5 0,4-3 0,2-4 0,2-2 0,-1 0 0,-1 2 0,1 0 0,2-5 0,9-14 0,9-18 0,13-14 0,2-1 0,-7 12 0,-10 19 0,-12 19 0,-6 13 0,-3 5 0,-2 2 0,1 0 0,1 0 0,-2 0 0,1 0 0,-1 0 0,8 2 0,22 4 0,27 5 0,29 6 0,-39-7 0,1 0 0,41 9 0,-23-1 0,-27-2 0,-22-4 0,-14-3 0,-6-4 0,-4-4 0,-1-1 0,0 3 0,1-2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21:4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24575,'0'17'0,"0"16"0,2 17 0,6 15 0,11 8 0,10 1 0,11 3 0,13 5 0,-25-40 0,2-1 0,2 3 0,1-1 0,0-1 0,1-1 0,-1-1 0,0-2 0,1 0 0,0-1 0,32 31 0,-1-5 0,-1-7 0,1-8 0,4-6 0,5-3 0,7-1 0,6 0 0,6-2 0,-1-1 0,-5-3 0,-6-3 0,-7-1 0,-9-2 0,-6-2 0,-8-4 0,-5-5 0,-8-6 0,-8-5 0,0-4 0,5 0 0,10 0 0,12 0 0,2 0 0,-5 1 0,-11 1 0,-14 2 0,-12-1 0,-7-2 0,-4-3 0,-2-3 0,0-2 0,1 1 0,0 3 0,-1 2 0,0-1 0,-2-2 0,-1-3 0,1-1 0,0-1 0,0 2 0,0-1 0,-2-3 0,0-4 0,0-5 0,-3-4 0,-4 0 0,-8 2 0,-7 0 0,-3-2 0,1-1 0,3-4 0,6 1 0,4 3 0,5 4 0,2 6 0,2 6 0,2 8 0,0 12 0,0 10 0,0 7 0,2 7 0,7 7 0,10 13 0,9 11 0,5 5 0,-2-3 0,-6-12 0,-7-12 0,-4-15 0,-6-8 0,-3-6 0,-4-4 0,-2-4 0,-3-3 0,-7 3 0,-14 16 0,-29 23 0,9-11 0,-6 4 0,-8 4 0,-2 0 0,-3-1 0,0-1 0,8-7 0,4-3 0,-18 9 0,28-18 0,24-15 0,13-8 0,4-5 0,1-1 0,0 0 0,0 1 0,0 0 0,0 1 0,0-3 0,0 0 0,0-2 0,0-7 0,0-7 0,0-11 0,0-8-1696,0 0 0,0 16 0,0 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31:5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24575,'6'7'0,"1"3"0,0 6 0,1 5 0,1 2 0,3 8 0,2 8 0,-1 4 0,-3 1 0,-4-10 0,-3-7 0,-2-3 0,-1 5 0,0 8 0,0 4 0,0-4 0,0-8 0,0-8 0,0-6 0,0 6 0,-3 12 0,-2 14 0,-2 9 0,-1-5 0,3-11 0,1-15 0,1-11 0,0-8 0,0-4 0,-1-2 0,1 0 0,-1 0 0,1-1 0,-1-9-1696,-5-27 0,5 20 0,-3-16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23:20:47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931 749 24575,'-47'-3'0,"-5"-8"0,-6-6 0,9-2 0,18 2 0,13 6 0,5-5 0,-5-13 0,-11-19 0,-8-17 0,0-3 0,9 11 0,13 16 0,10 18 0,5 12 0,0 4 0,-1-1 0,-1-7 0,0-7 0,0-3 0,1 2 0,-1 8 0,0 5 0,0 3 0,2-6 0,0-13 0,0-9 0,-1-3 0,-1 8 0,0 12 0,-1 8 0,1 7 0,1 1 0,-1 0 0,1 1 0,-2-1 0,-1 2 0,-2 0 0,-1 1 0,-1 3 0,-5 8 0,-11 17 0,-20 25 0,-20 20 0,29-33 0,-1 0 0,-28 34 0,18-23 0,21-20 0,12-16 0,5-6 0,-3 0 0,-4 3 0,-1 3 0,3-1 0,5-9 0,5-10 0,4-9 0,3-7 0,1 2 0,3 3 0,3 2 0,11-6 0,16-10 0,18-15 0,14-13 0,-1-2 0,-12 8 0,-19 15 0,-16 18 0,-10 9 0,-5 7 0,-4 3 0,-1 2 0,-1 2 0,1 3 0,2 2 0,12 11 0,22 24 0,-3-8 0,3 4 0,10 12 0,3 2 0,3 4 0,0 0 0,-5-5 0,-3-4 0,20 24 0,-24-29 0,-19-25 0,-10-11 0,-4-7 0,-1-2 0,-2 0 0,-1 0 0,-1 0 0,-1 0 0,0 0 0,-1-1 0,0-1 0,-2-1 0,0-1 0,0 0 0,-1-2 0,-2-1 0,-2 0 0,0 1 0,1 0 0,1 3 0,1 3 0,0-1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23:20:52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163 303 24575,'16'0'0,"16"0"0,39 0 0,-18 0 0,4 0 0,9 0 0,2 0 0,5 0 0,0 0 0,-5-1 0,-1 0 0,-6-1 0,0 0 0,0-1 0,0-1 0,0-1 0,0 0 0,0-1 0,1-1 0,1 0 0,-1 0 0,-3 0 0,-3 0 0,39-3 0,-23 5 0,-28 3 0,-23 2 0,-15 0 0,-14 0 0,-10 0 0,-18 0 0,-31 0 0,16-2 0,-4 0 0,-16-4 0,-5-1 0,-10-2 0,-3 0 0,-2-1 0,1 1 0,6 2 0,3 1 0,14 3 0,5 2 0,-24 1 0,26 0 0,0 0 0,-23 0 0,30 0 0,-3 0 0,-4-1 0,1 0 0,7-1 0,2-1 0,-18-3 0,30-2 0,24 1 0,11 2 0,6 2 0,6 2 0,22-1 0,46-7 0,-5 1 0,10-1 0,-7 0 0,6 0 0,2 0-297,8 0 0,3 0 1,0 1 296,-1 0 0,1 2 0,-3 0 0,-13 2 0,-2 0 0,-6 2 0,8 0 0,-7 2 0,22 0 0,-48 0 0,-23 0 0,-11 0 0,-8 0 890,-11 0-890,-33 6 0,-54 20 0,16-3 0,-10 3 0,17-5 0,-3 2 0,-1 0-146,-2 0 1,0 0 0,2-1 145,6-4 0,2 0 0,4-2 0,-9 1 0,7-2 0,-17 1 0,43-8 0,24-6 0,9-2 0,5 0 436,9 0-436,-2 0 0,8 0 0,-4 0 0,9 0 0,17 0 0,28 0 0,36 0 0,-40 0 0,4 0 0,6 0 0,1 0 0,-2 0 0,-2 0 0,-7 0 0,-3 0 0,30 0 0,-33 0 0,-27 0 0,-16 0 0,-11 1 0,-9 3 0,-7 1 0,-15 2 0,-26-1 0,-33-2 0,22-3 0,-6 0 0,-9-1 0,-3 1 0,-4-1 0,2 0 0,8 0 0,6 0 0,20-1 0,5 0 0,-14-1 0,34 0 0,16 0 0,8 2 0,4-1 0,0-1 0,2 0 0,1-2 0,9-1 0,15-1 0,23-2 0,31-4 0,-22 6 0,4-1 0,16-2 0,4 1 0,13-1 0,3 0 0,0 1 0,-2 0 0,-9 0 0,-5 1 0,-18 2 0,-6 1 0,12-1 0,-34 2 0,-25 3 0,-14 2 0,-7 3 0,-2 9 0,-14 19 0,15-15 0,-6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2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5010 1504 24575,'-3'-14'0,"-4"-1"0,-3-6 0,-1 1 0,-2-2 0,-3-3 0,-8-7 0,-10-10 0,-8-7 0,-6-4 0,-1 1 0,-4-1 0,-2-1 0,-7-3 0,-6-7 0,31 31 0,-1-1 0,-2 0 0,-1-1 0,-2 0 0,-1-1 0,-1 1 0,-1-1 0,-2 2 0,0 0 0,0 0 0,-1 2 0,2 2 0,0 1 0,-3 2 0,-1 0 0,-1 1 0,0 1 0,-7 0 0,-1 1 0,-6-1 0,-1 2 0,-4 0 0,-1 2 0,-9 1 0,-2 1 0,-4 0 0,0 2 0,-1 0 0,0 1 0,2-1 0,1 2 0,7 1 0,2 1 0,9 2 0,3 1 0,7 2 0,2 1 0,-35 0 0,9 3 0,3 4 0,-2 0 0,-2 1 0,3 5 0,-2 4 0,3 9 0,6 5 0,5 4 0,6 6 0,5 0 0,1 3 0,-2 2 0,-3 2 0,-8 5 0,-4 7 0,0 0 0,8-4 0,16-12 0,8-7 0,11-7 0,1-1 0,-4 4 0,1 1 0,-3 3 0,2-2 0,10-7 0,7-4 0,-3 4 0,-14 16 0,-18 20 0,18-18 0,0 2 0,-2 2 0,2 2 0,-21 35 0,15-20 0,18-21 0,12-16 0,5-9 0,0-4 0,-4 4 0,-6 5 0,-3 4 0,1 1 0,5-5 0,5-5 0,1-4 0,-4 3 0,-5 4 0,-2 3 0,-1 0 0,5-6 0,3-7 0,3-4 0,3-6 0,2-4 0,0-1 0,0-1 0,-2 0 0,-1-2 0,-2-5 0,0-2 0,1-3 0,3-3 0,0-3 0,-1-6 0,-1-4 0,-3-5 0,-1 0 0,3 7 0,3 9 0,1 11 0,0 10 0,0 4 0,0 6 0,0 4 0,1 2 0,3 6 0,3 6 0,2 11 0,2 12 0,1 10 0,0 0 0,-2-6 0,0-10 0,-1-13 0,0-7 0,2 4 0,-1 9 0,2 9 0,1 5 0,-3-7 0,-3-11 0,-3-14 0,-3-12 0,-1-6 0,0-2 0,0-4 0,0-5 0,0-5 0,0-3 0,3-1 0,6 0 0,11 0 0,19-1 0,16 0 0,13 4 0,2 5 0,-6 4 0,-3-2 0,1-5 0,-3-3 0,-3 2 0,-12 5 0,-14 7 0,-10 3 0,-10 3 0,-6 1 0,-6 0 0,-3 1 0,1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2:1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7808 716 24575,'-16'0'0,"-10"0"0,-15 0 0,-24-2 0,-23-2 0,29-2 0,-5-2 0,-9-2 0,-4-2 0,-7-2 0,-2-1 0,-3-1 0,0 2 0,-1 0 0,-1 1 0,-4 2 0,0 1 0,-3 0 0,-1 1 0,33 3 0,-1 0 0,1 0 0,-33-5 0,1 1 0,3-2 0,2-1 0,3 1 0,1 0 0,2-2 0,0 1 0,4 2 0,2 1 0,-1 0 0,0 1 0,0-1 0,1 2 0,0 0 0,0 1 0,-1-1 0,0 1 0,-1 0 0,1 0 0,-2 1 0,1 1 0,1 0 0,0 0 0,2-1 0,2 0 0,4 0 0,1-1 0,3-2 0,2-1 0,3-1 0,1-1 0,4 0 0,2 1 0,4 0 0,2 1 0,-38-9 0,15 5 0,17 3 0,18 1 0,12 3 0,14 3 0,6 1 0,2 1 0,-2-1 0,-21-3 0,-43-4 0,12 3 0,-5 0 0,-14-1 0,-3 0 0,-5-1 0,1 0 0,10 2 0,3-1 0,17 0 0,5 1 0,-19-6 0,35 5 0,21 2 0,6 3 0,4 2 0,-5 1 0,-13 1 0,-13 2 0,-12 1 0,-4 2 0,0-1 0,1 1 0,-1-2 0,1 0 0,-1 0 0,-5-2 0,-13 0 0,-13-2 0,-12 0 0,-2 0 0,9 0 0,18 0 0,19 0 0,20 0 0,8 0 0,0 0 0,-5 0 0,-5 0 0,2 0 0,6 0 0,6 1 0,-3 5 0,-7 2 0,-10 4 0,-2 2 0,4 0 0,9 0 0,9-1 0,-1 2 0,-10 14 0,-14 15 0,-11 12 0,4-1 0,11-12 0,17-14 0,10-12 0,-4 3 0,-10 8 0,-8 7 0,-1 2 0,9-8 0,9-10 0,6-8 0,4-5 0,0 0 0,-4 1 0,-3 4 0,-2 2 0,1-1 0,5-3 0,2-3 0,2-4 0,1 0 0,-1-3 0,-5-9 0,-5-10 0,-3-9 0,0-1 0,4 8 0,7 9 0,5 6 0,2-6 0,1-10 0,0-16 0,0-15 0,0-8 0,1-2 0,2 10 0,3 14 0,1 17 0,-1 14 0,-3 7 0,-2 6 0,-1 4 0,0 5 0,2 4 0,1 7 0,1 11 0,2 15 0,-1 15 0,-1 6 0,4-5 0,1-13 0,0-16 0,0-10 0,-3-3 0,-1 6 0,-1 5 0,-2 5 0,-1-5 0,-1-11 0,0-13 0,0-11 0,0-8 0,2-4 0,3 2 0,6-1 0,17-3 0,19-7 0,15-8 0,8-3 0,-11 2 0,-14 7 0,-10 5 0,0 1 0,9 0 0,9-2 0,-3 3 0,-8 6 0,-12 6 0,-10 3 0,-5 1 0,-7 0 0,-3 0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3:08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29 24575,'0'12'0,"0"0"0,0 4 0,2-2 0,3-3 0,4-3 0,4-3 0,1-2 0,-1-1 0,4-1 0,2 1 0,1 0 0,2-1 0,-3-1 0,-2 0 0,-4 0 0,-6-2 0,-3 0 0,-4-7 0,0-3 0,-1-4 0,-10-4 0,-11 0 0,-11 2 0,-3 7 0,5 5 0,7 5 0,8 1 0,5 0 0,4 4 0,3 3 0,0 5 0,-2 4 0,-3 5 0,-4 4 0,1 1 0,3-3 0,5-4 0,4-5 0,0-3 0,0-4 0,1-4 0,3-1 0,9-2 0,16-2 0,17-3 0,7-2 0,-5 1 0,-12 0 0,-15 0 0,-9-1 0,-6-2 0,-5-2 0,-4-2 0,-8-2 0,-14-5 0,-13 0 0,-11 2 0,-8 4 0,-5 3 0,1 4 0,10 2 0,15 2 0,16 2 0,11 3 0,5 2 0,4 5 0,5 9 0,10 10 0,14 12 0,12 9 0,3-3 0,-2-9 0,-12-13 0,-9-10 0,-4-8 0,-5-4 0,-2-4 0,-1-6 0,-3-6 0,-2-4 0,-1 1 0,-3 2 0,0 5 0,-4 3 0,-5 3 0,-2 2 0,-1 2 0,3 0 0,3 3 0,3-3 0,2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1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24575,'13'3'0,"12"17"0,18 28 0,16 28 0,-21-26 0,1 4 0,4 6 0,2 3 0,3 5 0,1 3 0,1 4 0,1 3 0,-16-22 0,1 1 0,1 2-410,3 6 1,1 1-1,1 1 410,2 4 0,1 1 0,0 1 0,4 3 0,1 0 0,-1 0-125,-2-7 1,-1 0-1,-1-3 125,-6-8 0,0-2 0,-2-2 0,11 12 0,-4-5 0,-11-18 0,-4-3 0,19 24 0,-13-14 1205,-8-7-1205,-6-8 398,-7-7-398,-5-11 0,-3-7 0,-4-6 0,0-3 0,-1-1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1:4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2433 0 24575,'-68'13'0,"22"1"0,-5 5 0,-18 11 0,-6 6 0,17-6 0,-2 4 0,-2 2-751,-6 6 1,-1 3-1,-1 4 751,-8 8 0,-1 4 0,0 2 0,15-10 0,-1 3 0,1 0 0,-1 2-487,-3 5 0,0 1 0,0 1 1,0 0 486,0 1 0,1 1 0,0 0 0,1-1 0,6-7 0,0 0 0,2-1 0,1-3 318,-8 10 0,1-3 0,5-5-318,-11 10 0,7-8 0,21-21 0,6-6 0,-8 8 1033,27-23-1033,11-9 2203,4-1-2203,2 1 9,0 2-9,0 1 0,0-5 0,1-6 0,1-7 0,0-2 0,0-1 0,-1-1 0,6 0 0,-4 5 0,3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23:11:5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1792 43 24575,'0'26'0,"0"16"0,0 35 0,0-24 0,0 5 0,0 9 0,0 4 0,0 12 0,0 3 0,0 6 0,0 2 0,0-27 0,0 1 0,0 1 0,1 2 0,1 1 0,0-1 0,3 30 0,1-2 0,2-10 0,1-4 0,0-15 0,1-4 0,5 29 0,-6-24 0,-5-13 0,-2 8 0,-2 18 0,-2 16 0,-3-2 0,0-20 0,0-25 0,4-24 0,1-13 0,0 4 0,0 12 0,0 10 0,0 5 0,0-10 0,-2-16 0,-2-14 0,-6-11 0,-7-6 0,-9-5 0,-4 0 0,-1-1 0,-5 5 0,-13 4 0,-31 4 0,22 8 0,-4 3 0,-11 5 0,-1 3 0,-5 5 0,0 2 0,3 2 0,3 0 0,8-2 0,2-2 0,4-3 0,1-2 0,-1-3 0,1-1 0,-1-3 0,1-1 0,-3-2 0,1-1 0,6-2 0,2 0 0,-30 1 0,25-3 0,24-8 0,14-5 0,2-7 0,1-3 0,-2 4 0,3 5 0,4 3 0,6 3 0,2 0 0,1-1 0,0 0 0,-1-1 0,-1-3 0,2-2 0,1-6 0,1-7 0,0-8 0,0-9 0,0-23 0,0 18 0,0-5 0,1-19 0,0-7 0,1 14 0,1-4 0,1 0 0,0-3 0,1-1 0,1 0 0,0 3 0,1 1 0,1 2 0,2-17 0,1 6 0,-4 24 0,0 6 0,1-13 0,-6 35 0,-2 15 0,0 6 0,0-4 0,0-14 0,0-17 0,0-18 0,0-12 0,0-2 0,0 6 0,0 10 0,0 12 0,0 10 0,0 10 0,0 5 0,0 3 0,0 4 0,0 2 0,0 4 0,0 2 0,0-4 0,0-20 0,0-27 0,0-31 0,0 32 0,0-3 0,0-1 0,0 0 0,0 6 0,0 2 0,0-28 0,0 35 0,2 24 0,0 15 0,2 7 0,1 6 0,0 1 0,0 1 0,1-1 0,0-1 0,3 1 0,12 2 0,23 1 0,28 0 0,25-2 0,-41-6 0,1-1 0,4 0 0,0 0 0,0-2 0,-1 0 0,-1 1 0,-1-1 0,-5-1 0,-1 0 0,41 0 0,-11 0 0,-6 0 0,-3 0 0,0 0 0,-4 0 0,-8 0 0,-15 0 0,-15 0 0,-11 0 0,0-4 0,7-5 0,7-6 0,1 0 0,-5 2 0,-11 5 0,-10 5 0,-5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E53E67C-FCFB-4F13-8CBB-1127B4C13A40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52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2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BBE84E6-1030-4E71-A480-459FEB5442FA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13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0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2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0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8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D2D7B1-1A2C-4053-9490-F532F53EA153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7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3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8DD945-1AF6-4F34-8499-591BE6F82CEE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9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067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A56FF4-B6B8-4688-9561-C26BF64BC76F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07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58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00A44-0106-460D-B45C-2070B5E75868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11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1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69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C2C90F-436A-4522-B481-DBDD787BBBF3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9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EB747AC-FB42-4DC4-B31C-EE9CB24A29EE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1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A942D4A-B74B-40EA-88B4-8F8BF24C1E9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A44ED4-B2FC-40BF-A198-3F0A4D392333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508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59E832-D1B4-4B79-B5B5-AD6B56457876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9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7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7F65023-7BF7-4AE6-B04A-26C85E6D5137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596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6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24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84981A-35CD-4FD1-A94C-6DDC9FD83C1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01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1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5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7523C-A454-4CA2-BF9A-C164394112B6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02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2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23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471F53E-E72C-4A35-B7F3-C431C2E3162F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9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5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9144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235200" y="64770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© Lethbridge/Laganière 2012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9: Architecting and designing software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06A57-500D-452F-A13A-FA1651694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8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5/10/23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9.xml"/><Relationship Id="rId18" Type="http://schemas.openxmlformats.org/officeDocument/2006/relationships/image" Target="../media/image48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45.png"/><Relationship Id="rId17" Type="http://schemas.openxmlformats.org/officeDocument/2006/relationships/customXml" Target="../ink/ink11.xml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44.png"/><Relationship Id="rId19" Type="http://schemas.openxmlformats.org/officeDocument/2006/relationships/customXml" Target="../ink/ink12.xml"/><Relationship Id="rId4" Type="http://schemas.openxmlformats.org/officeDocument/2006/relationships/image" Target="../media/image41.png"/><Relationship Id="rId9" Type="http://schemas.openxmlformats.org/officeDocument/2006/relationships/customXml" Target="../ink/ink7.xml"/><Relationship Id="rId1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7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102290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FB09-CE92-A90F-69B5-7773710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– Types of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8144-43F2-48B0-B8E0-0073E975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B93F-E7AB-9182-10F8-4BA3E7847BDC}"/>
              </a:ext>
            </a:extLst>
          </p:cNvPr>
          <p:cNvSpPr txBox="1"/>
          <p:nvPr/>
        </p:nvSpPr>
        <p:spPr>
          <a:xfrm>
            <a:off x="1001027" y="1327639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E65A-8B0D-E091-E2CF-13004586D95E}"/>
              </a:ext>
            </a:extLst>
          </p:cNvPr>
          <p:cNvSpPr txBox="1"/>
          <p:nvPr/>
        </p:nvSpPr>
        <p:spPr>
          <a:xfrm>
            <a:off x="7939237" y="1355956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522-AA70-1F9A-50A6-9CAC5E3EEB0A}"/>
              </a:ext>
            </a:extLst>
          </p:cNvPr>
          <p:cNvSpPr txBox="1"/>
          <p:nvPr/>
        </p:nvSpPr>
        <p:spPr>
          <a:xfrm>
            <a:off x="4599271" y="1576939"/>
            <a:ext cx="250171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ARCHITECT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D8B2E-773A-366D-8A85-F9BB4E5ADCEA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3352953" y="1748460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610362-3B2C-C8C3-943B-2A43ECD87A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100981" y="1748461"/>
            <a:ext cx="838256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27CDCA-F9EC-AE69-94B2-5DEBE98298F1}"/>
              </a:ext>
            </a:extLst>
          </p:cNvPr>
          <p:cNvSpPr txBox="1"/>
          <p:nvPr/>
        </p:nvSpPr>
        <p:spPr>
          <a:xfrm>
            <a:off x="855044" y="4031357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E675-C181-327F-3674-E597AA241CB4}"/>
              </a:ext>
            </a:extLst>
          </p:cNvPr>
          <p:cNvSpPr txBox="1"/>
          <p:nvPr/>
        </p:nvSpPr>
        <p:spPr>
          <a:xfrm>
            <a:off x="7793254" y="4059674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711B-7771-355A-CDBF-4350ECAF3039}"/>
              </a:ext>
            </a:extLst>
          </p:cNvPr>
          <p:cNvSpPr txBox="1"/>
          <p:nvPr/>
        </p:nvSpPr>
        <p:spPr>
          <a:xfrm>
            <a:off x="4453288" y="4280657"/>
            <a:ext cx="287155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Wikipedia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6241C-D94A-A2BC-99D7-F74A18D8978F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3206970" y="4452178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6B52B-94CB-AC77-0A05-56FBA7D8880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4843" y="4452179"/>
            <a:ext cx="468411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8F7DC9-03A4-DE07-6815-AA4870259D38}"/>
              </a:ext>
            </a:extLst>
          </p:cNvPr>
          <p:cNvSpPr txBox="1"/>
          <p:nvPr/>
        </p:nvSpPr>
        <p:spPr>
          <a:xfrm>
            <a:off x="3726624" y="4308972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ABCC-A0EB-1480-A860-077650C196C3}"/>
              </a:ext>
            </a:extLst>
          </p:cNvPr>
          <p:cNvSpPr txBox="1"/>
          <p:nvPr/>
        </p:nvSpPr>
        <p:spPr>
          <a:xfrm>
            <a:off x="4749055" y="4778816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FD338-A559-BE78-14E6-75DEE4762673}"/>
              </a:ext>
            </a:extLst>
          </p:cNvPr>
          <p:cNvSpPr txBox="1"/>
          <p:nvPr/>
        </p:nvSpPr>
        <p:spPr>
          <a:xfrm>
            <a:off x="855044" y="5496265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C4151-23A4-469F-FE00-A1FFE81F5AAE}"/>
              </a:ext>
            </a:extLst>
          </p:cNvPr>
          <p:cNvSpPr txBox="1"/>
          <p:nvPr/>
        </p:nvSpPr>
        <p:spPr>
          <a:xfrm>
            <a:off x="7793254" y="5524582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F4B2-2105-6950-248A-E69DEDA9CBD9}"/>
              </a:ext>
            </a:extLst>
          </p:cNvPr>
          <p:cNvSpPr txBox="1"/>
          <p:nvPr/>
        </p:nvSpPr>
        <p:spPr>
          <a:xfrm>
            <a:off x="4453288" y="5745565"/>
            <a:ext cx="223240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B7A59-E9B5-02E4-7174-4232C2FF4F07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 flipV="1">
            <a:off x="3206970" y="5917086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D2298-64BF-85B8-9AB6-44B8B829F63B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6685694" y="5917087"/>
            <a:ext cx="1107560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F75D44-43AD-FE83-9843-E5D180C4236C}"/>
              </a:ext>
            </a:extLst>
          </p:cNvPr>
          <p:cNvSpPr txBox="1"/>
          <p:nvPr/>
        </p:nvSpPr>
        <p:spPr>
          <a:xfrm>
            <a:off x="3726624" y="5773880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C2936-1155-E210-E267-EA4FCB4F7ABE}"/>
              </a:ext>
            </a:extLst>
          </p:cNvPr>
          <p:cNvSpPr txBox="1"/>
          <p:nvPr/>
        </p:nvSpPr>
        <p:spPr>
          <a:xfrm>
            <a:off x="4599271" y="6243724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F3CFB-8026-4EC4-936C-C0A5D3FC20C3}"/>
              </a:ext>
            </a:extLst>
          </p:cNvPr>
          <p:cNvSpPr txBox="1"/>
          <p:nvPr/>
        </p:nvSpPr>
        <p:spPr>
          <a:xfrm>
            <a:off x="7100981" y="5772319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713D9-B93F-EE21-CB11-A43ABB08B4A4}"/>
              </a:ext>
            </a:extLst>
          </p:cNvPr>
          <p:cNvSpPr txBox="1"/>
          <p:nvPr/>
        </p:nvSpPr>
        <p:spPr>
          <a:xfrm>
            <a:off x="1001027" y="2203253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15E42-A639-F1B4-17C5-7AC3B123F328}"/>
              </a:ext>
            </a:extLst>
          </p:cNvPr>
          <p:cNvSpPr txBox="1"/>
          <p:nvPr/>
        </p:nvSpPr>
        <p:spPr>
          <a:xfrm>
            <a:off x="7939237" y="2231570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0513A-FC22-B39B-186D-0BC35403AFEB}"/>
              </a:ext>
            </a:extLst>
          </p:cNvPr>
          <p:cNvSpPr txBox="1"/>
          <p:nvPr/>
        </p:nvSpPr>
        <p:spPr>
          <a:xfrm>
            <a:off x="4218609" y="2452552"/>
            <a:ext cx="280532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in Training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56AB88-E7C8-2009-8EC7-C6CC4B328309}"/>
              </a:ext>
            </a:extLst>
          </p:cNvPr>
          <p:cNvCxnSpPr>
            <a:stCxn id="31" idx="1"/>
            <a:endCxn id="29" idx="3"/>
          </p:cNvCxnSpPr>
          <p:nvPr/>
        </p:nvCxnSpPr>
        <p:spPr>
          <a:xfrm flipH="1">
            <a:off x="3352953" y="2624074"/>
            <a:ext cx="86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D2AAFF-2B67-86DD-CC97-646225E71874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7023929" y="2624074"/>
            <a:ext cx="915308" cy="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243D3E-5CFF-8D1D-6E10-95E9B6D5D268}"/>
              </a:ext>
            </a:extLst>
          </p:cNvPr>
          <p:cNvSpPr txBox="1"/>
          <p:nvPr/>
        </p:nvSpPr>
        <p:spPr>
          <a:xfrm>
            <a:off x="7216180" y="2501022"/>
            <a:ext cx="24878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03C35-6560-6918-8298-5D64160A26EE}"/>
              </a:ext>
            </a:extLst>
          </p:cNvPr>
          <p:cNvSpPr txBox="1"/>
          <p:nvPr/>
        </p:nvSpPr>
        <p:spPr>
          <a:xfrm>
            <a:off x="6644648" y="2892242"/>
            <a:ext cx="1633781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Skills</a:t>
            </a:r>
            <a:br>
              <a:rPr lang="en-US" dirty="0"/>
            </a:br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23553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0992" y="1236009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 Model-View-Controller (MVC)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</a:t>
            </a:r>
            <a:r>
              <a:rPr lang="en-US" sz="1575" b="0" i="1" dirty="0">
                <a:solidFill>
                  <a:srgbClr val="FF0000"/>
                </a:solidFill>
                <a:latin typeface="Noto serif" panose="020F0502020204030204" pitchFamily="34" charset="0"/>
              </a:rPr>
              <a:t>named</a:t>
            </a:r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 collection of architectural design decisions that </a:t>
            </a:r>
            <a:r>
              <a:rPr lang="en-US" sz="1575" b="0" i="1" dirty="0">
                <a:solidFill>
                  <a:srgbClr val="FF0000"/>
                </a:solidFill>
                <a:latin typeface="Noto serif" panose="020F0502020204030204" pitchFamily="34" charset="0"/>
              </a:rPr>
              <a:t>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</a:t>
            </a:r>
            <a:r>
              <a:rPr lang="en-US" sz="1575" b="0" i="1" dirty="0">
                <a:solidFill>
                  <a:srgbClr val="FF0000"/>
                </a:solidFill>
                <a:latin typeface="Noto serif" panose="02020600060500020200" pitchFamily="18" charset="0"/>
              </a:rPr>
              <a:t>recurring design problem</a:t>
            </a:r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</a:t>
            </a:r>
            <a:r>
              <a:rPr lang="en-US" sz="1575" b="0" i="1" dirty="0">
                <a:solidFill>
                  <a:srgbClr val="FF0000"/>
                </a:solidFill>
                <a:latin typeface="Noto serif" panose="02020600060500020200" pitchFamily="18" charset="0"/>
              </a:rPr>
              <a:t>set of principal design decisions </a:t>
            </a:r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that are simultaneously applicable to </a:t>
            </a:r>
            <a:r>
              <a:rPr lang="en-US" sz="1575" b="0" i="1" dirty="0">
                <a:solidFill>
                  <a:srgbClr val="FF0000"/>
                </a:solidFill>
                <a:latin typeface="Noto serif" panose="02020600060500020200" pitchFamily="18" charset="0"/>
              </a:rPr>
              <a:t>multiple related systems</a:t>
            </a:r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 </a:t>
            </a:r>
            <a:r>
              <a:rPr lang="en-US" b="0">
                <a:latin typeface="+mn-lt"/>
              </a:rPr>
              <a:t>more likely parallelism </a:t>
            </a:r>
            <a:endParaRPr lang="en-US" b="0" dirty="0">
              <a:latin typeface="+mn-lt"/>
            </a:endParaRP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Architectures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“style”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21">
            <a:extLst>
              <a:ext uri="{FF2B5EF4-FFF2-40B4-BE49-F238E27FC236}">
                <a16:creationId xmlns:a16="http://schemas.microsoft.com/office/drawing/2014/main" id="{DE3CE2AC-B65D-BFA7-6C88-5E338078D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027001"/>
            <a:ext cx="2328441" cy="158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We don’t introduce</a:t>
            </a:r>
            <a:br>
              <a:rPr lang="en-US" dirty="0">
                <a:solidFill>
                  <a:srgbClr val="FF0000"/>
                </a:solidFill>
                <a:latin typeface="Comic Sans MS" charset="0"/>
              </a:rPr>
            </a:br>
            <a:r>
              <a:rPr lang="en-US" dirty="0">
                <a:solidFill>
                  <a:srgbClr val="FF0000"/>
                </a:solidFill>
                <a:latin typeface="Comic Sans MS" charset="0"/>
              </a:rPr>
              <a:t>layers for the purposes of just having a layer that does not add any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BBBCE-0147-9333-E7C0-56B92C21AF80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7308468" y="2821065"/>
            <a:ext cx="997332" cy="63168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428795" y="4077268"/>
            <a:ext cx="2491388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/>
              <a:t>”Do Something”</a:t>
            </a:r>
          </a:p>
          <a:p>
            <a:pPr algn="ctr"/>
            <a:r>
              <a:rPr lang="en-US" sz="1600" dirty="0"/>
              <a:t>“Something Happened”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Something”</a:t>
            </a:r>
            <a:br>
              <a:rPr lang="en-US" sz="1600" dirty="0">
                <a:solidFill>
                  <a:schemeClr val="accent5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accent5">
                    <a:lumMod val="10000"/>
                  </a:schemeClr>
                </a:solidFill>
              </a:rPr>
              <a:t>noop</a:t>
            </a:r>
            <a:r>
              <a:rPr lang="en-US" sz="1600">
                <a:solidFill>
                  <a:schemeClr val="accent5">
                    <a:lumMod val="10000"/>
                  </a:schemeClr>
                </a:solidFill>
              </a:rPr>
              <a:t>”</a:t>
            </a:r>
            <a:endParaRPr lang="en-US" sz="1600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9" y="3860948"/>
            <a:ext cx="1173612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69E54E-FDF9-A1A8-51A1-C80D1646AFE2}"/>
              </a:ext>
            </a:extLst>
          </p:cNvPr>
          <p:cNvSpPr txBox="1"/>
          <p:nvPr/>
        </p:nvSpPr>
        <p:spPr>
          <a:xfrm>
            <a:off x="720097" y="4863506"/>
            <a:ext cx="28424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7030A0"/>
                </a:solidFill>
              </a:rPr>
              <a:t>Semantics of the event and</a:t>
            </a:r>
            <a:br>
              <a:rPr lang="en-US" sz="1600" i="1" dirty="0">
                <a:solidFill>
                  <a:srgbClr val="7030A0"/>
                </a:solidFill>
              </a:rPr>
            </a:br>
            <a:r>
              <a:rPr lang="en-US" sz="1600" i="1" dirty="0">
                <a:solidFill>
                  <a:srgbClr val="7030A0"/>
                </a:solidFill>
              </a:rPr>
              <a:t>how to react to it…</a:t>
            </a:r>
          </a:p>
        </p:txBody>
      </p: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BA699B-7C5E-FDB9-793E-5D1C86490A02}"/>
                  </a:ext>
                </a:extLst>
              </p14:cNvPr>
              <p14:cNvContentPartPr/>
              <p14:nvPr/>
            </p14:nvContentPartPr>
            <p14:xfrm>
              <a:off x="5466348" y="4598184"/>
              <a:ext cx="1448640" cy="29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BA699B-7C5E-FDB9-793E-5D1C86490A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7708" y="4589544"/>
                <a:ext cx="14662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1A4F6C-5532-4D3D-B9E9-42D5251C9967}"/>
                  </a:ext>
                </a:extLst>
              </p14:cNvPr>
              <p14:cNvContentPartPr/>
              <p14:nvPr/>
            </p14:nvContentPartPr>
            <p14:xfrm>
              <a:off x="5195628" y="4589904"/>
              <a:ext cx="377280" cy="26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1A4F6C-5532-4D3D-B9E9-42D5251C99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6628" y="4581264"/>
                <a:ext cx="3949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17CD91-ABED-04C4-67B0-342E7056469E}"/>
                  </a:ext>
                </a:extLst>
              </p14:cNvPr>
              <p14:cNvContentPartPr/>
              <p14:nvPr/>
            </p14:nvContentPartPr>
            <p14:xfrm>
              <a:off x="5702508" y="4193544"/>
              <a:ext cx="638640" cy="12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17CD91-ABED-04C4-67B0-342E70564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3508" y="4184904"/>
                <a:ext cx="65628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47" y="1668047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B0FF2-7958-000B-1BCA-BF671095E20A}"/>
              </a:ext>
            </a:extLst>
          </p:cNvPr>
          <p:cNvSpPr txBox="1"/>
          <p:nvPr/>
        </p:nvSpPr>
        <p:spPr>
          <a:xfrm>
            <a:off x="8790253" y="432340"/>
            <a:ext cx="2505814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 use the </a:t>
            </a:r>
            <a:br>
              <a:rPr lang="en-US" dirty="0"/>
            </a:br>
            <a:r>
              <a:rPr lang="en-US" dirty="0"/>
              <a:t>Business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7F6E9-A494-2E42-64ED-35A18F130E1A}"/>
              </a:ext>
            </a:extLst>
          </p:cNvPr>
          <p:cNvCxnSpPr>
            <a:stCxn id="2" idx="1"/>
          </p:cNvCxnSpPr>
          <p:nvPr/>
        </p:nvCxnSpPr>
        <p:spPr>
          <a:xfrm flipH="1">
            <a:off x="7589520" y="728511"/>
            <a:ext cx="1200733" cy="50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>
            <a:extLst>
              <a:ext uri="{FF2B5EF4-FFF2-40B4-BE49-F238E27FC236}">
                <a16:creationId xmlns:a16="http://schemas.microsoft.com/office/drawing/2014/main" id="{AD32B074-4283-5069-B667-EB14682CCF9A}"/>
              </a:ext>
            </a:extLst>
          </p:cNvPr>
          <p:cNvSpPr/>
          <p:nvPr/>
        </p:nvSpPr>
        <p:spPr>
          <a:xfrm>
            <a:off x="10122408" y="4727448"/>
            <a:ext cx="1341120" cy="7885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  <a:p>
            <a:pPr algn="ctr"/>
            <a:r>
              <a:rPr lang="en-US" dirty="0"/>
              <a:t>ERP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8A599-7CB4-5FF8-B199-C133EEFCEADA}"/>
              </a:ext>
            </a:extLst>
          </p:cNvPr>
          <p:cNvSpPr txBox="1"/>
          <p:nvPr/>
        </p:nvSpPr>
        <p:spPr>
          <a:xfrm>
            <a:off x="9746788" y="2529195"/>
            <a:ext cx="2210862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Productized as</a:t>
            </a:r>
            <a:br>
              <a:rPr lang="en-US" dirty="0"/>
            </a:br>
            <a:r>
              <a:rPr lang="en-US" dirty="0"/>
              <a:t>Enterprise Service</a:t>
            </a:r>
            <a:br>
              <a:rPr lang="en-US" dirty="0"/>
            </a:br>
            <a:r>
              <a:rPr lang="en-US" dirty="0"/>
              <a:t>Buses (ESBs)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A5418-0623-DB7C-6370-6A7D14368869}"/>
              </a:ext>
            </a:extLst>
          </p:cNvPr>
          <p:cNvSpPr txBox="1"/>
          <p:nvPr/>
        </p:nvSpPr>
        <p:spPr>
          <a:xfrm>
            <a:off x="271403" y="2109366"/>
            <a:ext cx="1877437" cy="2088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Bottleneck</a:t>
            </a:r>
            <a:br>
              <a:rPr lang="en-US" dirty="0"/>
            </a:br>
            <a:r>
              <a:rPr lang="en-US" dirty="0"/>
              <a:t>VERY difficult</a:t>
            </a:r>
            <a:br>
              <a:rPr lang="en-US" dirty="0"/>
            </a:br>
            <a:r>
              <a:rPr lang="en-US" dirty="0"/>
              <a:t>to maintain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would you</a:t>
            </a:r>
            <a:br>
              <a:rPr lang="en-US" dirty="0"/>
            </a:br>
            <a:r>
              <a:rPr lang="en-US" dirty="0"/>
              <a:t>think this is</a:t>
            </a:r>
            <a:br>
              <a:rPr lang="en-US" dirty="0"/>
            </a:br>
            <a:r>
              <a:rPr lang="en-US" dirty="0"/>
              <a:t>fragile?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1490472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9955342" y="1739001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3532632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5426531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320430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2923032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5369052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7784592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6337D6-58AE-4340-93EA-A787BD79F6F7}"/>
              </a:ext>
            </a:extLst>
          </p:cNvPr>
          <p:cNvCxnSpPr>
            <a:cxnSpLocks/>
          </p:cNvCxnSpPr>
          <p:nvPr/>
        </p:nvCxnSpPr>
        <p:spPr>
          <a:xfrm flipH="1">
            <a:off x="904973" y="1985939"/>
            <a:ext cx="9050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995754-F635-5634-D8B0-6EDE8ACB4460}"/>
              </a:ext>
            </a:extLst>
          </p:cNvPr>
          <p:cNvSpPr txBox="1"/>
          <p:nvPr/>
        </p:nvSpPr>
        <p:spPr>
          <a:xfrm>
            <a:off x="9973630" y="2976489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01642-FD9C-112D-CA4E-8F550DD8AF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04973" y="3148011"/>
            <a:ext cx="9068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DC61D6-F8F5-AE87-C07D-58060A53BC07}"/>
              </a:ext>
            </a:extLst>
          </p:cNvPr>
          <p:cNvSpPr txBox="1"/>
          <p:nvPr/>
        </p:nvSpPr>
        <p:spPr>
          <a:xfrm>
            <a:off x="8972738" y="2287199"/>
            <a:ext cx="262795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END FOR BACKEND</a:t>
            </a:r>
          </a:p>
        </p:txBody>
      </p: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697480" y="564789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57872" y="6163056"/>
            <a:ext cx="349326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5C1EDA96-2774-A319-C717-14B63680A31B}"/>
              </a:ext>
            </a:extLst>
          </p:cNvPr>
          <p:cNvSpPr/>
          <p:nvPr/>
        </p:nvSpPr>
        <p:spPr>
          <a:xfrm>
            <a:off x="2286000" y="5710965"/>
            <a:ext cx="8129016" cy="5486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 Generally using Events / Streaming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427F5-24EF-2345-2065-C645A8F6421E}"/>
              </a:ext>
            </a:extLst>
          </p:cNvPr>
          <p:cNvSpPr txBox="1"/>
          <p:nvPr/>
        </p:nvSpPr>
        <p:spPr>
          <a:xfrm>
            <a:off x="6263382" y="461833"/>
            <a:ext cx="537839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But they can get so complex that the only thing</a:t>
            </a:r>
            <a:br>
              <a:rPr lang="en-US" dirty="0"/>
            </a:br>
            <a:r>
              <a:rPr lang="en-US" dirty="0"/>
              <a:t>that can manage them is automation and</a:t>
            </a:r>
            <a:br>
              <a:rPr lang="en-US" dirty="0"/>
            </a:br>
            <a:r>
              <a:rPr lang="en-US" dirty="0"/>
              <a:t>very specialized tooling (e.g., Service Mesh)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1AF02-F128-DB81-D58D-A32FEE54C8F7}"/>
              </a:ext>
            </a:extLst>
          </p:cNvPr>
          <p:cNvSpPr txBox="1"/>
          <p:nvPr/>
        </p:nvSpPr>
        <p:spPr>
          <a:xfrm>
            <a:off x="10415016" y="1486420"/>
            <a:ext cx="1636776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e.g</a:t>
            </a:r>
            <a:r>
              <a:rPr lang="en-US" dirty="0"/>
              <a:t>, Kong</a:t>
            </a:r>
            <a:br>
              <a:rPr lang="en-US" dirty="0"/>
            </a:br>
            <a:r>
              <a:rPr lang="en-US" dirty="0" err="1"/>
              <a:t>Gloo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53E0CA-46D2-ADDB-A57D-8B629F214BD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079992" y="2156540"/>
            <a:ext cx="1335024" cy="45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A1F4D6-D612-B34D-A97C-58F10A8DA490}"/>
              </a:ext>
            </a:extLst>
          </p:cNvPr>
          <p:cNvSpPr txBox="1"/>
          <p:nvPr/>
        </p:nvSpPr>
        <p:spPr>
          <a:xfrm>
            <a:off x="10555224" y="3110205"/>
            <a:ext cx="1636776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Mesh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e.g</a:t>
            </a:r>
            <a:r>
              <a:rPr lang="en-US" dirty="0"/>
              <a:t>, Kong</a:t>
            </a:r>
            <a:br>
              <a:rPr lang="en-US" dirty="0"/>
            </a:br>
            <a:r>
              <a:rPr lang="en-US" dirty="0" err="1"/>
              <a:t>Gloo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7F2208-B513-0319-2D62-E58C89E66B95}"/>
              </a:ext>
            </a:extLst>
          </p:cNvPr>
          <p:cNvCxnSpPr>
            <a:cxnSpLocks/>
          </p:cNvCxnSpPr>
          <p:nvPr/>
        </p:nvCxnSpPr>
        <p:spPr>
          <a:xfrm flipH="1" flipV="1">
            <a:off x="8394192" y="3435445"/>
            <a:ext cx="2161032" cy="28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26B5148-5254-70FA-2764-FC567CF1A42C}"/>
                  </a:ext>
                </a:extLst>
              </p14:cNvPr>
              <p14:cNvContentPartPr/>
              <p14:nvPr/>
            </p14:nvContentPartPr>
            <p14:xfrm>
              <a:off x="2839984" y="3265824"/>
              <a:ext cx="1803600" cy="612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26B5148-5254-70FA-2764-FC567CF1A4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1344" y="3256824"/>
                <a:ext cx="18212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33A6FF9-097C-8EAF-A98B-64A8978B8410}"/>
                  </a:ext>
                </a:extLst>
              </p14:cNvPr>
              <p14:cNvContentPartPr/>
              <p14:nvPr/>
            </p14:nvContentPartPr>
            <p14:xfrm>
              <a:off x="1671064" y="3558864"/>
              <a:ext cx="2810880" cy="2952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33A6FF9-097C-8EAF-A98B-64A8978B84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2064" y="3550224"/>
                <a:ext cx="2828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73A10AE-C285-A75A-CE08-9143A291AE9E}"/>
                  </a:ext>
                </a:extLst>
              </p14:cNvPr>
              <p14:cNvContentPartPr/>
              <p14:nvPr/>
            </p14:nvContentPartPr>
            <p14:xfrm>
              <a:off x="2783104" y="3798624"/>
              <a:ext cx="154080" cy="102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73A10AE-C285-A75A-CE08-9143A291AE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4464" y="3789984"/>
                <a:ext cx="17172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49991231-DA8D-D166-68A9-FD518F7047E2}"/>
              </a:ext>
            </a:extLst>
          </p:cNvPr>
          <p:cNvGrpSpPr/>
          <p:nvPr/>
        </p:nvGrpSpPr>
        <p:grpSpPr>
          <a:xfrm>
            <a:off x="1292344" y="3800064"/>
            <a:ext cx="1659960" cy="1057680"/>
            <a:chOff x="1292344" y="3800064"/>
            <a:chExt cx="1659960" cy="10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01001E-3942-C8F6-38CB-8AA8E8F8B729}"/>
                    </a:ext>
                  </a:extLst>
                </p14:cNvPr>
                <p14:cNvContentPartPr/>
                <p14:nvPr/>
              </p14:nvContentPartPr>
              <p14:xfrm>
                <a:off x="2307184" y="3864864"/>
                <a:ext cx="572040" cy="833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01001E-3942-C8F6-38CB-8AA8E8F8B7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184" y="3856224"/>
                  <a:ext cx="58968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6B2C72-C26A-F01A-9BF8-DE7D29F8CD33}"/>
                    </a:ext>
                  </a:extLst>
                </p14:cNvPr>
                <p14:cNvContentPartPr/>
                <p14:nvPr/>
              </p14:nvContentPartPr>
              <p14:xfrm>
                <a:off x="2076064" y="3964944"/>
                <a:ext cx="876240" cy="717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6B2C72-C26A-F01A-9BF8-DE7D29F8CD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67064" y="3955944"/>
                  <a:ext cx="89388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9EDFD1-5CAD-4F81-26D8-ACA3AD2A4D38}"/>
                    </a:ext>
                  </a:extLst>
                </p14:cNvPr>
                <p14:cNvContentPartPr/>
                <p14:nvPr/>
              </p14:nvContentPartPr>
              <p14:xfrm>
                <a:off x="1292344" y="3824184"/>
                <a:ext cx="674640" cy="1033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9EDFD1-5CAD-4F81-26D8-ACA3AD2A4D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3704" y="3815544"/>
                  <a:ext cx="69228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C39BD9-7A55-12B1-3775-63988B8696EB}"/>
                    </a:ext>
                  </a:extLst>
                </p14:cNvPr>
                <p14:cNvContentPartPr/>
                <p14:nvPr/>
              </p14:nvContentPartPr>
              <p14:xfrm>
                <a:off x="1615984" y="4034424"/>
                <a:ext cx="215280" cy="32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C39BD9-7A55-12B1-3775-63988B8696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06984" y="4025784"/>
                  <a:ext cx="232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C78E65-5A23-7715-F365-A1AE0346558E}"/>
                    </a:ext>
                  </a:extLst>
                </p14:cNvPr>
                <p14:cNvContentPartPr/>
                <p14:nvPr/>
              </p14:nvContentPartPr>
              <p14:xfrm>
                <a:off x="1594024" y="3800064"/>
                <a:ext cx="224280" cy="108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C78E65-5A23-7715-F365-A1AE034655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85384" y="3791064"/>
                  <a:ext cx="2419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1427BDB-F604-317B-F96E-FBD145F49878}"/>
                  </a:ext>
                </a:extLst>
              </p14:cNvPr>
              <p14:cNvContentPartPr/>
              <p14:nvPr/>
            </p14:nvContentPartPr>
            <p14:xfrm>
              <a:off x="9841984" y="4630944"/>
              <a:ext cx="649080" cy="520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1427BDB-F604-317B-F96E-FBD145F4987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32984" y="4621944"/>
                <a:ext cx="666720" cy="5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0464CE-A5CB-4280-D747-9E4324D8EF7A}"/>
                  </a:ext>
                </a:extLst>
              </p14:cNvPr>
              <p14:cNvContentPartPr/>
              <p14:nvPr/>
            </p14:nvContentPartPr>
            <p14:xfrm>
              <a:off x="538144" y="1794504"/>
              <a:ext cx="800280" cy="789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0464CE-A5CB-4280-D747-9E4324D8EF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44" y="1785864"/>
                <a:ext cx="817920" cy="8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is a design activity</a:t>
            </a:r>
          </a:p>
        </p:txBody>
      </p:sp>
      <p:sp>
        <p:nvSpPr>
          <p:cNvPr id="475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589532" y="2063066"/>
            <a:ext cx="8805672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Manage complexity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Validation of delivered software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Simplify future maintenance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 mechanism for communication between domain experts and technical professionals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Visualization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project team members to work concurrently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Partitioning the work effort with limited overlap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Example:  Concurrently developing test cases while the code is being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505968" y="1289734"/>
            <a:ext cx="10972800" cy="59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software design is not necessary for trivial systems, but for large systems a design based on a strong software architecture is essential.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923CB5E-EC5C-6C33-B12C-2AEFA220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68" y="5568266"/>
            <a:ext cx="109728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foundational understanding of software architecture patterns and styles is important, but structuring the architecture is a design activity and not a </a:t>
            </a:r>
            <a:r>
              <a:rPr lang="en-US" b="1" dirty="0" err="1">
                <a:latin typeface="+mn-lt"/>
              </a:rPr>
              <a:t>leggo</a:t>
            </a:r>
            <a:r>
              <a:rPr lang="en-US" b="1" dirty="0">
                <a:latin typeface="+mn-lt"/>
              </a:rPr>
              <a:t>-block or paint by numbers activity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8C690F-8954-DA2F-7E1D-2C6C831EA290}"/>
                  </a:ext>
                </a:extLst>
              </p14:cNvPr>
              <p14:cNvContentPartPr/>
              <p14:nvPr/>
            </p14:nvContentPartPr>
            <p14:xfrm>
              <a:off x="6523864" y="2834184"/>
              <a:ext cx="35280" cy="29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8C690F-8954-DA2F-7E1D-2C6C831EA2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5224" y="2825544"/>
                <a:ext cx="5292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1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CC8E2-019F-D646-B49C-7588E6FAB530}" type="slidenum">
              <a:rPr lang="en-US"/>
              <a:pPr/>
              <a:t>49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design so hard…</a:t>
            </a:r>
          </a:p>
        </p:txBody>
      </p:sp>
      <p:sp>
        <p:nvSpPr>
          <p:cNvPr id="481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Software design can</a:t>
            </a:r>
            <a:r>
              <a:rPr lang="en-US" sz="2800" dirty="0">
                <a:latin typeface="Arial"/>
              </a:rPr>
              <a:t>’</a:t>
            </a:r>
            <a:r>
              <a:rPr lang="en-US" sz="2800" dirty="0"/>
              <a:t>t be taught, but principles of good design can</a:t>
            </a:r>
          </a:p>
          <a:p>
            <a:r>
              <a:rPr lang="en-US" sz="2800" dirty="0"/>
              <a:t>There are degrees of good and bad design, but its hard to say if a design is correct or not</a:t>
            </a:r>
          </a:p>
          <a:p>
            <a:r>
              <a:rPr lang="en-US" sz="2800" dirty="0"/>
              <a:t>The underlying assumptions and requirements that support the design change</a:t>
            </a:r>
          </a:p>
          <a:p>
            <a:r>
              <a:rPr lang="en-US" sz="2800" dirty="0"/>
              <a:t>A design is like wine, it takes a long time to see if it is good or not</a:t>
            </a:r>
          </a:p>
          <a:p>
            <a:pPr lvl="1"/>
            <a:r>
              <a:rPr lang="en-US" sz="2350" dirty="0"/>
              <a:t>Whole body of architecture work around the concept of “technical debt” -&gt; technical debt is often depicted as bad, I argue that systems that we say have technical debt generally were built with a good design.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026" name="Picture 2" descr="The Software Architect Elevator: Redefining the Architect's Role in the Digital Enterprise">
            <a:extLst>
              <a:ext uri="{FF2B5EF4-FFF2-40B4-BE49-F238E27FC236}">
                <a16:creationId xmlns:a16="http://schemas.microsoft.com/office/drawing/2014/main" id="{A634998A-FFF7-85AE-5A36-A052A2BB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47" y="2306170"/>
            <a:ext cx="1497106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8A12ADE-2146-4B24-88D9-621D9638745E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The Process of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676400"/>
            <a:ext cx="9924288" cy="4114800"/>
          </a:xfrm>
        </p:spPr>
        <p:txBody>
          <a:bodyPr/>
          <a:lstStyle/>
          <a:p>
            <a:pPr marL="0" indent="0"/>
            <a:r>
              <a:rPr lang="en-GB" altLang="en-US" sz="2800" dirty="0"/>
              <a:t>Definition: </a:t>
            </a:r>
          </a:p>
          <a:p>
            <a:pPr lvl="1"/>
            <a:r>
              <a:rPr lang="en-GB" altLang="en-US" sz="2400" i="1" dirty="0"/>
              <a:t>Design</a:t>
            </a:r>
            <a:r>
              <a:rPr lang="en-GB" altLang="en-US" sz="2400" dirty="0"/>
              <a:t> is a problem-solving process whose objective is to find and describe a way:</a:t>
            </a:r>
          </a:p>
          <a:p>
            <a:pPr lvl="2"/>
            <a:r>
              <a:rPr lang="en-GB" altLang="en-US" sz="2000" dirty="0"/>
              <a:t>To implement the system’s </a:t>
            </a:r>
            <a:r>
              <a:rPr lang="en-GB" altLang="en-US" sz="2000" i="1" dirty="0"/>
              <a:t>functional requirements</a:t>
            </a:r>
            <a:r>
              <a:rPr lang="en-GB" altLang="en-US" sz="2000" dirty="0"/>
              <a:t>...</a:t>
            </a:r>
          </a:p>
          <a:p>
            <a:pPr lvl="2"/>
            <a:r>
              <a:rPr lang="en-GB" altLang="en-US" sz="2000" dirty="0"/>
              <a:t>While respecting the constraints imposed by the </a:t>
            </a:r>
            <a:r>
              <a:rPr lang="en-GB" altLang="en-US" sz="2000" i="1" dirty="0"/>
              <a:t>quality, platform and process requirements...</a:t>
            </a:r>
            <a:endParaRPr lang="en-GB" altLang="en-US" sz="2000" dirty="0"/>
          </a:p>
          <a:p>
            <a:pPr lvl="3"/>
            <a:r>
              <a:rPr lang="en-GB" altLang="en-US" sz="1800" dirty="0"/>
              <a:t>including the budget</a:t>
            </a:r>
          </a:p>
          <a:p>
            <a:pPr lvl="2"/>
            <a:r>
              <a:rPr lang="en-GB" altLang="en-US" sz="2000" dirty="0"/>
              <a:t>And while adhering to general principles of </a:t>
            </a:r>
            <a:r>
              <a:rPr lang="en-GB" altLang="en-US" sz="2000" i="1" dirty="0"/>
              <a:t>good quality</a:t>
            </a:r>
            <a:r>
              <a:rPr lang="en-US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727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649510-1FBB-4F94-A69A-C30B08400F5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+mj-ea"/>
                <a:cs typeface="Times" charset="0"/>
              </a:rPr>
              <a:t>Design as a series of decisions</a:t>
            </a:r>
            <a:r>
              <a:rPr lang="en-US">
                <a:ea typeface="+mj-ea"/>
                <a:cs typeface="+mj-cs"/>
              </a:rPr>
              <a:t> 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7968"/>
            <a:ext cx="10972800" cy="4516423"/>
          </a:xfrm>
        </p:spPr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A designer is faced with a series of </a:t>
            </a:r>
            <a:r>
              <a:rPr lang="en-GB" sz="2400" i="1" dirty="0">
                <a:cs typeface="Times" charset="0"/>
              </a:rPr>
              <a:t>design issues</a:t>
            </a:r>
            <a:r>
              <a:rPr lang="en-GB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These are sub-problems of the overall design problem.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Each issue normally has several alternative solutions: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design </a:t>
            </a:r>
            <a:r>
              <a:rPr lang="en-GB" i="1" dirty="0">
                <a:cs typeface="Times" charset="0"/>
              </a:rPr>
              <a:t>options</a:t>
            </a:r>
            <a:r>
              <a:rPr lang="en-GB" dirty="0">
                <a:cs typeface="Times" charset="0"/>
              </a:rPr>
              <a:t>.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 designer makes a </a:t>
            </a:r>
            <a:r>
              <a:rPr lang="en-GB" sz="2000" i="1" dirty="0">
                <a:cs typeface="Times" charset="0"/>
              </a:rPr>
              <a:t>design decision</a:t>
            </a:r>
            <a:r>
              <a:rPr lang="en-GB" sz="2000" dirty="0">
                <a:cs typeface="Times" charset="0"/>
              </a:rPr>
              <a:t> to resolve each issue.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This process involves choosing the best option from among the alternatives. </a:t>
            </a:r>
          </a:p>
          <a:p>
            <a:pPr marL="0" indent="0"/>
            <a:r>
              <a:rPr lang="en-GB" altLang="en-US" dirty="0"/>
              <a:t>To make each design decision, the software architect uses:</a:t>
            </a:r>
          </a:p>
          <a:p>
            <a:pPr lvl="1"/>
            <a:r>
              <a:rPr lang="en-GB" altLang="en-US" dirty="0"/>
              <a:t>Knowledge of</a:t>
            </a:r>
          </a:p>
          <a:p>
            <a:pPr lvl="2"/>
            <a:r>
              <a:rPr lang="en-GB" altLang="en-US" dirty="0"/>
              <a:t>the requirements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the design as created so far</a:t>
            </a:r>
          </a:p>
          <a:p>
            <a:pPr lvl="2"/>
            <a:r>
              <a:rPr lang="en-GB" altLang="en-US" dirty="0"/>
              <a:t>the technology available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software design principles and ‘best practices’</a:t>
            </a:r>
            <a:r>
              <a:rPr lang="en-US" altLang="ja-JP" dirty="0"/>
              <a:t> </a:t>
            </a:r>
          </a:p>
          <a:p>
            <a:pPr lvl="2"/>
            <a:r>
              <a:rPr lang="en-GB" altLang="en-US" dirty="0"/>
              <a:t>what has worked well in the past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GB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8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/>
              <a:t>© Lethbridge/Laganière 2012</a:t>
            </a:r>
            <a:endParaRPr lang="en-US" alt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85088" y="1676400"/>
            <a:ext cx="8897112" cy="4800600"/>
          </a:xfrm>
        </p:spPr>
        <p:txBody>
          <a:bodyPr/>
          <a:lstStyle/>
          <a:p>
            <a:pPr marL="0" indent="0">
              <a:defRPr/>
            </a:pPr>
            <a:r>
              <a:rPr lang="en-GB" sz="2000" dirty="0">
                <a:cs typeface="Times" charset="0"/>
              </a:rPr>
              <a:t>The space of possible designs that could be achieved by choosing different sets of alternatives is often called the </a:t>
            </a:r>
            <a:r>
              <a:rPr lang="en-GB" sz="2000" i="1" dirty="0">
                <a:cs typeface="Times" charset="0"/>
              </a:rPr>
              <a:t>design space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For example:</a:t>
            </a:r>
          </a:p>
          <a:p>
            <a:pPr marL="0" indent="0">
              <a:defRPr/>
            </a:pPr>
            <a:endParaRPr lang="en-US" sz="2000" dirty="0"/>
          </a:p>
          <a:p>
            <a:pPr marL="0" indent="0">
              <a:defRPr/>
            </a:pPr>
            <a:endParaRPr lang="en-US" sz="2000" dirty="0"/>
          </a:p>
        </p:txBody>
      </p:sp>
      <p:pic>
        <p:nvPicPr>
          <p:cNvPr id="40142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3174206"/>
            <a:ext cx="7010400" cy="2354263"/>
          </a:xfrm>
        </p:spPr>
      </p:pic>
    </p:spTree>
    <p:extLst>
      <p:ext uri="{BB962C8B-B14F-4D97-AF65-F5344CB8AC3E}">
        <p14:creationId xmlns:p14="http://schemas.microsoft.com/office/powerpoint/2010/main" val="2887192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 dirty="0"/>
              <a:t>G. Hoppe – AWS Reinvent Talk</a:t>
            </a:r>
            <a:endParaRPr lang="en-US" alt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 – Event Based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7A4B8-6BEA-D0C5-643A-8DD90DAD543D}"/>
              </a:ext>
            </a:extLst>
          </p:cNvPr>
          <p:cNvSpPr/>
          <p:nvPr/>
        </p:nvSpPr>
        <p:spPr>
          <a:xfrm>
            <a:off x="1255923" y="1894901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Entry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83697-92ED-FFEB-CEA9-3A1ECAF934E5}"/>
              </a:ext>
            </a:extLst>
          </p:cNvPr>
          <p:cNvSpPr/>
          <p:nvPr/>
        </p:nvSpPr>
        <p:spPr>
          <a:xfrm>
            <a:off x="5577234" y="1894900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Processor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EBBE70E5-FF70-A1CC-FBE3-424CE00B6946}"/>
              </a:ext>
            </a:extLst>
          </p:cNvPr>
          <p:cNvSpPr/>
          <p:nvPr/>
        </p:nvSpPr>
        <p:spPr>
          <a:xfrm rot="5400000">
            <a:off x="4180144" y="1707613"/>
            <a:ext cx="330506" cy="127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B8CBF-FEC8-608A-90C1-926B4D721612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flipV="1">
            <a:off x="3183875" y="2346592"/>
            <a:ext cx="5225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C3C117-9C36-3781-EBF8-1938E956307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90749" y="2346592"/>
            <a:ext cx="5864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1D2283-555B-D7DF-52B1-724B773E1411}"/>
              </a:ext>
            </a:extLst>
          </p:cNvPr>
          <p:cNvSpPr/>
          <p:nvPr/>
        </p:nvSpPr>
        <p:spPr>
          <a:xfrm>
            <a:off x="1255923" y="3056720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Entry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9006F-6B6A-CAA0-1814-5E19451F4554}"/>
              </a:ext>
            </a:extLst>
          </p:cNvPr>
          <p:cNvSpPr/>
          <p:nvPr/>
        </p:nvSpPr>
        <p:spPr>
          <a:xfrm>
            <a:off x="5577234" y="3056719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Processor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7321FB5-6703-D5B7-B569-0E43F07F6CE9}"/>
              </a:ext>
            </a:extLst>
          </p:cNvPr>
          <p:cNvSpPr/>
          <p:nvPr/>
        </p:nvSpPr>
        <p:spPr>
          <a:xfrm rot="5400000">
            <a:off x="4180144" y="2869432"/>
            <a:ext cx="330506" cy="127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5700D-AF79-E9C5-E203-1D547A3F3393}"/>
              </a:ext>
            </a:extLst>
          </p:cNvPr>
          <p:cNvCxnSpPr>
            <a:stCxn id="14" idx="3"/>
            <a:endCxn id="16" idx="3"/>
          </p:cNvCxnSpPr>
          <p:nvPr/>
        </p:nvCxnSpPr>
        <p:spPr>
          <a:xfrm flipV="1">
            <a:off x="3183875" y="3508411"/>
            <a:ext cx="5225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B354DE-92AF-3B37-5702-64CFB726AAB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990749" y="3508411"/>
            <a:ext cx="5864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FF345B-D38F-2651-A88E-262EE0E47083}"/>
              </a:ext>
            </a:extLst>
          </p:cNvPr>
          <p:cNvSpPr/>
          <p:nvPr/>
        </p:nvSpPr>
        <p:spPr>
          <a:xfrm>
            <a:off x="1255923" y="4218539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Entry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531F3F-7980-23F2-7676-ED54A8B32BA7}"/>
              </a:ext>
            </a:extLst>
          </p:cNvPr>
          <p:cNvSpPr/>
          <p:nvPr/>
        </p:nvSpPr>
        <p:spPr>
          <a:xfrm>
            <a:off x="5577234" y="4218538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Processor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2C8A2BB1-8353-AFB3-0B92-18B9E25D8700}"/>
              </a:ext>
            </a:extLst>
          </p:cNvPr>
          <p:cNvSpPr/>
          <p:nvPr/>
        </p:nvSpPr>
        <p:spPr>
          <a:xfrm rot="5400000">
            <a:off x="4180144" y="4031251"/>
            <a:ext cx="330506" cy="127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C471D9-4EF7-E339-683E-A586144297E7}"/>
              </a:ext>
            </a:extLst>
          </p:cNvPr>
          <p:cNvCxnSpPr>
            <a:stCxn id="19" idx="3"/>
            <a:endCxn id="21" idx="3"/>
          </p:cNvCxnSpPr>
          <p:nvPr/>
        </p:nvCxnSpPr>
        <p:spPr>
          <a:xfrm flipV="1">
            <a:off x="3183875" y="4670230"/>
            <a:ext cx="5225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BC0DED-9246-F965-9360-401B85DFD67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90749" y="4670230"/>
            <a:ext cx="5864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389D215-72BE-03D1-0C01-B7DA446BFD77}"/>
              </a:ext>
            </a:extLst>
          </p:cNvPr>
          <p:cNvSpPr/>
          <p:nvPr/>
        </p:nvSpPr>
        <p:spPr>
          <a:xfrm>
            <a:off x="1255923" y="5380358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Entry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8C9D77-9C69-D371-C25B-C84DBA22E103}"/>
              </a:ext>
            </a:extLst>
          </p:cNvPr>
          <p:cNvSpPr/>
          <p:nvPr/>
        </p:nvSpPr>
        <p:spPr>
          <a:xfrm>
            <a:off x="5577234" y="5380357"/>
            <a:ext cx="1927952" cy="90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Processor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8EBE93D5-C3E4-2380-4926-E8AED0E4C594}"/>
              </a:ext>
            </a:extLst>
          </p:cNvPr>
          <p:cNvSpPr/>
          <p:nvPr/>
        </p:nvSpPr>
        <p:spPr>
          <a:xfrm rot="5400000">
            <a:off x="4180144" y="5193070"/>
            <a:ext cx="330506" cy="127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C08375-4862-26A8-4CCC-C66E7CE9BA21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3183875" y="5832049"/>
            <a:ext cx="5225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794921-3FFC-2385-B935-202F98CE718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0749" y="5832049"/>
            <a:ext cx="5864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84303D-35C6-9A86-97F3-43694FDC5A73}"/>
              </a:ext>
            </a:extLst>
          </p:cNvPr>
          <p:cNvSpPr txBox="1"/>
          <p:nvPr/>
        </p:nvSpPr>
        <p:spPr>
          <a:xfrm>
            <a:off x="3183875" y="1665994"/>
            <a:ext cx="233910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D64B6-E509-4482-5D45-F72444C1D14F}"/>
              </a:ext>
            </a:extLst>
          </p:cNvPr>
          <p:cNvSpPr txBox="1"/>
          <p:nvPr/>
        </p:nvSpPr>
        <p:spPr>
          <a:xfrm>
            <a:off x="3326420" y="2945790"/>
            <a:ext cx="210826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Payment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B8AD61-3242-816A-3C0A-82AE784D0EAA}"/>
              </a:ext>
            </a:extLst>
          </p:cNvPr>
          <p:cNvSpPr txBox="1"/>
          <p:nvPr/>
        </p:nvSpPr>
        <p:spPr>
          <a:xfrm>
            <a:off x="3706418" y="4120145"/>
            <a:ext cx="12234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Purchase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15199E-1C23-D795-3C7C-E78E66140E81}"/>
              </a:ext>
            </a:extLst>
          </p:cNvPr>
          <p:cNvSpPr txBox="1"/>
          <p:nvPr/>
        </p:nvSpPr>
        <p:spPr>
          <a:xfrm>
            <a:off x="3659848" y="5308911"/>
            <a:ext cx="162095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Placed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34728B-8174-4109-12BF-71E3694EAA0C}"/>
              </a:ext>
            </a:extLst>
          </p:cNvPr>
          <p:cNvSpPr txBox="1"/>
          <p:nvPr/>
        </p:nvSpPr>
        <p:spPr>
          <a:xfrm>
            <a:off x="7693122" y="2157142"/>
            <a:ext cx="100540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54E1F-08F1-A945-27C7-88A28E03A69B}"/>
              </a:ext>
            </a:extLst>
          </p:cNvPr>
          <p:cNvSpPr txBox="1"/>
          <p:nvPr/>
        </p:nvSpPr>
        <p:spPr>
          <a:xfrm>
            <a:off x="7693122" y="3304611"/>
            <a:ext cx="131318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F6000D-6B3E-4034-585D-4C3E28C8F7E7}"/>
              </a:ext>
            </a:extLst>
          </p:cNvPr>
          <p:cNvSpPr txBox="1"/>
          <p:nvPr/>
        </p:nvSpPr>
        <p:spPr>
          <a:xfrm>
            <a:off x="7693122" y="4452080"/>
            <a:ext cx="82586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04F82D-CE6F-D7F3-F4D8-E30F7AFFE552}"/>
              </a:ext>
            </a:extLst>
          </p:cNvPr>
          <p:cNvSpPr txBox="1"/>
          <p:nvPr/>
        </p:nvSpPr>
        <p:spPr>
          <a:xfrm>
            <a:off x="7693122" y="5599549"/>
            <a:ext cx="81304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AE80E-BA9C-4FDD-C887-F235D0E0649A}"/>
              </a:ext>
            </a:extLst>
          </p:cNvPr>
          <p:cNvSpPr txBox="1"/>
          <p:nvPr/>
        </p:nvSpPr>
        <p:spPr>
          <a:xfrm>
            <a:off x="9194238" y="2829463"/>
            <a:ext cx="2733442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Thoughts on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Advantages and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Disadvantages of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Each Approach?</a:t>
            </a:r>
          </a:p>
        </p:txBody>
      </p:sp>
    </p:spTree>
    <p:extLst>
      <p:ext uri="{BB962C8B-B14F-4D97-AF65-F5344CB8AC3E}">
        <p14:creationId xmlns:p14="http://schemas.microsoft.com/office/powerpoint/2010/main" val="3773801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B72BAD2-FCBC-44D1-83B9-B44B822964F6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UML diagram of system parts and their relationships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0654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286001"/>
            <a:ext cx="8077200" cy="1984375"/>
          </a:xfrm>
        </p:spPr>
      </p:pic>
    </p:spTree>
    <p:extLst>
      <p:ext uri="{BB962C8B-B14F-4D97-AF65-F5344CB8AC3E}">
        <p14:creationId xmlns:p14="http://schemas.microsoft.com/office/powerpoint/2010/main" val="4027306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FBBA74-8696-48C0-A5FC-5F120DF6C844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Principles Leading to Good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768" y="1121664"/>
            <a:ext cx="9439656" cy="4114800"/>
          </a:xfrm>
        </p:spPr>
        <p:txBody>
          <a:bodyPr/>
          <a:lstStyle/>
          <a:p>
            <a:pPr marL="0" indent="0">
              <a:defRPr/>
            </a:pPr>
            <a:r>
              <a:rPr lang="en-US" sz="2800" dirty="0"/>
              <a:t>Overall </a:t>
            </a:r>
            <a:r>
              <a:rPr lang="en-US" sz="2800" i="1" dirty="0"/>
              <a:t>goals</a:t>
            </a:r>
            <a:r>
              <a:rPr lang="en-US" sz="2800" dirty="0"/>
              <a:t> of good design: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profit / reducing cost / increasing revenue</a:t>
            </a:r>
            <a:r>
              <a:rPr lang="en-US" sz="2400" dirty="0"/>
              <a:t> / learning opportunity (e.g., open source)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Ensuring that we actually conform with the requirements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Accelerating development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qualities such as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Efficiency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Reliability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Maintainability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Reusability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768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F6B377-131C-4F98-AEA4-68325C4CE865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Divide and conquer</a:t>
            </a:r>
            <a:r>
              <a:rPr lang="en-US" dirty="0">
                <a:solidFill>
                  <a:srgbClr val="FF0000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Trying to deal with something big all at once is normally much harder than dealing with a series of smaller things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Separate people can work on each part</a:t>
            </a:r>
            <a:r>
              <a:rPr lang="en-US" sz="2400" dirty="0"/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An individual software engineer can specialize.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Each individual component is smaller, and therefore easier to understand</a:t>
            </a:r>
            <a:r>
              <a:rPr lang="en-US" sz="24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Parts can be replaced or changed without having to replace or extensively change other parts</a:t>
            </a:r>
            <a:r>
              <a:rPr lang="en-US" sz="2400" dirty="0">
                <a:cs typeface="Times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787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2F92BEB-3B59-4529-B7F9-B665305A16D4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Ways of dividing things up to manage complexity</a:t>
            </a: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525000" cy="4114800"/>
          </a:xfrm>
        </p:spPr>
        <p:txBody>
          <a:bodyPr/>
          <a:lstStyle/>
          <a:p>
            <a:pPr lvl="1">
              <a:defRPr/>
            </a:pPr>
            <a:r>
              <a:rPr lang="en-GB" sz="2000" dirty="0">
                <a:cs typeface="Times" charset="0"/>
              </a:rPr>
              <a:t>A distributed system is divided up into clients and servers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system is divided up into subsystems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subsystem can be divided up into one or more packages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package is divided up into classes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class is divided up into methods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>
              <a:defRPr/>
            </a:pPr>
            <a:r>
              <a:rPr lang="en-US" sz="2000" dirty="0"/>
              <a:t>Try to promote hierarchies </a:t>
            </a:r>
          </a:p>
        </p:txBody>
      </p:sp>
    </p:spTree>
    <p:extLst>
      <p:ext uri="{BB962C8B-B14F-4D97-AF65-F5344CB8AC3E}">
        <p14:creationId xmlns:p14="http://schemas.microsoft.com/office/powerpoint/2010/main" val="1618772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dirty="0">
                <a:ea typeface="+mn-ea"/>
                <a:cs typeface="Times" charset="0"/>
              </a:rPr>
              <a:t>A subsystem or module has high cohesion if it keeps together things that are related to each other, and keeps out other things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This makes the system as a whole easier to understand and change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 dirty="0">
                <a:ea typeface="+mn-ea"/>
                <a:cs typeface="Times" charset="0"/>
              </a:rPr>
              <a:t>Type of cohesion:</a:t>
            </a:r>
          </a:p>
          <a:p>
            <a:pPr lvl="2">
              <a:defRPr/>
            </a:pPr>
            <a:r>
              <a:rPr lang="en-US" dirty="0">
                <a:ea typeface="+mn-ea"/>
                <a:cs typeface="Times" charset="0"/>
              </a:rPr>
              <a:t>Functional, Layer, Communicational, Sequential, Procedural, Temporal, Utility </a:t>
            </a:r>
          </a:p>
        </p:txBody>
      </p:sp>
    </p:spTree>
    <p:extLst>
      <p:ext uri="{BB962C8B-B14F-4D97-AF65-F5344CB8AC3E}">
        <p14:creationId xmlns:p14="http://schemas.microsoft.com/office/powerpoint/2010/main" val="3194587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59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4176"/>
              </p:ext>
            </p:extLst>
          </p:nvPr>
        </p:nvGraphicFramePr>
        <p:xfrm>
          <a:off x="609600" y="1600200"/>
          <a:ext cx="10972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Keeps all code that computes</a:t>
                      </a:r>
                      <a:r>
                        <a:rPr lang="en-US" baseline="0" dirty="0"/>
                        <a:t> a particular result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Facilities</a:t>
                      </a:r>
                      <a:r>
                        <a:rPr lang="en-US" baseline="0" dirty="0"/>
                        <a:t> for accessing related services are kept together.  Hierarchical, you can access layers below but not above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that access</a:t>
                      </a:r>
                      <a:r>
                        <a:rPr lang="en-US" baseline="0" dirty="0"/>
                        <a:t> or manipulate certain data are kept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Sequential and Procedural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Procedures</a:t>
                      </a:r>
                      <a:r>
                        <a:rPr lang="en-US" baseline="0" dirty="0"/>
                        <a:t> where one provides input to the next are kept together in a common module. Also p</a:t>
                      </a:r>
                      <a:r>
                        <a:rPr lang="en-US" dirty="0"/>
                        <a:t>rocedures that are used one after the next are kept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  <a:r>
                        <a:rPr lang="en-US" baseline="0" dirty="0"/>
                        <a:t> that are performed at the same phase of execution are kept together (e.g., Initialization)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related semantic</a:t>
                      </a:r>
                      <a:r>
                        <a:rPr lang="en-US" baseline="0" dirty="0"/>
                        <a:t> things together, e.g., </a:t>
                      </a:r>
                      <a:r>
                        <a:rPr lang="en-US" baseline="0" dirty="0" err="1"/>
                        <a:t>java.lang.math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8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B1FE5F-105E-435C-9FAA-B3E308AEE73E}" type="slidenum">
              <a:rPr lang="en-US" altLang="en-US" sz="1400" b="0"/>
              <a:pPr>
                <a:spcBef>
                  <a:spcPct val="0"/>
                </a:spcBef>
              </a:pPr>
              <a:t>60</a:t>
            </a:fld>
            <a:endParaRPr lang="en-US" altLang="en-US" sz="1400" b="0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3: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Times" charset="0"/>
              </a:rPr>
              <a:t> 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sz="2400" i="1" dirty="0">
                <a:cs typeface="Times" charset="0"/>
              </a:rPr>
              <a:t>Coupling</a:t>
            </a:r>
            <a:r>
              <a:rPr lang="en-GB" sz="2400" dirty="0">
                <a:cs typeface="Times" charset="0"/>
              </a:rPr>
              <a:t> occurs when there are </a:t>
            </a:r>
            <a:r>
              <a:rPr lang="en-GB" sz="2400" i="1" dirty="0">
                <a:cs typeface="Times" charset="0"/>
              </a:rPr>
              <a:t>interdependencies</a:t>
            </a:r>
            <a:r>
              <a:rPr lang="en-GB" sz="2400" dirty="0">
                <a:cs typeface="Times" charset="0"/>
              </a:rPr>
              <a:t> between one module and another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When interdependencies exist, changes in one place will require changes somewhere else</a:t>
            </a:r>
            <a:r>
              <a:rPr lang="en-US" sz="20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network of interdependencies makes it hard to see at a glance how some component works.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Type of coupling: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Content, Common, Control, Stamp, Data, Routine Call, Type use, Inclusion/Import, External </a:t>
            </a:r>
            <a:endParaRPr lang="en-GB" dirty="0">
              <a:cs typeface="Times" charset="0"/>
            </a:endParaRPr>
          </a:p>
        </p:txBody>
      </p:sp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48250"/>
            <a:ext cx="32004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6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Code Level Things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3458"/>
              </p:ext>
            </p:extLst>
          </p:nvPr>
        </p:nvGraphicFramePr>
        <p:xfrm>
          <a:off x="469392" y="1485900"/>
          <a:ext cx="1125321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module modifies internal data of another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r>
                        <a:rPr lang="en-US" baseline="0" dirty="0"/>
                        <a:t> based on a global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is passed</a:t>
                      </a:r>
                      <a:r>
                        <a:rPr lang="en-US" baseline="0" dirty="0"/>
                        <a:t> as an argument that controls the behavior of the </a:t>
                      </a:r>
                      <a:r>
                        <a:rPr lang="en-US" baseline="0" dirty="0" err="1"/>
                        <a:t>callee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e.g</a:t>
                      </a:r>
                      <a:r>
                        <a:rPr lang="en-US" baseline="0" dirty="0"/>
                        <a:t>, (“</a:t>
                      </a:r>
                      <a:r>
                        <a:rPr lang="en-US" baseline="0" dirty="0" err="1"/>
                        <a:t>CustomerArrived</a:t>
                      </a:r>
                      <a:r>
                        <a:rPr lang="en-US" baseline="0" dirty="0"/>
                        <a:t>” passed as an </a:t>
                      </a:r>
                      <a:r>
                        <a:rPr lang="en-US" baseline="0" dirty="0" err="1"/>
                        <a:t>arg</a:t>
                      </a:r>
                      <a:r>
                        <a:rPr lang="en-US" baseline="0" dirty="0"/>
                        <a:t> that is then processed by a switch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Using</a:t>
                      </a:r>
                      <a:r>
                        <a:rPr lang="en-US" baseline="0" dirty="0"/>
                        <a:t> custom types as arguments to a method or function.  Couples class dependencies – very common in OO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 method calls a method in another</a:t>
                      </a:r>
                      <a:r>
                        <a:rPr lang="en-US" baseline="0" dirty="0"/>
                        <a:t> class or package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uses a type defined in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Inclusion</a:t>
                      </a:r>
                      <a:r>
                        <a:rPr lang="en-US" baseline="0" dirty="0"/>
                        <a:t> / 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imports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a module</a:t>
                      </a:r>
                      <a:r>
                        <a:rPr lang="en-US" baseline="0" dirty="0"/>
                        <a:t> has an external dependency on things like an operating system, shared library or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14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51644"/>
              </p:ext>
            </p:extLst>
          </p:nvPr>
        </p:nvGraphicFramePr>
        <p:xfrm>
          <a:off x="1676400" y="4014491"/>
          <a:ext cx="8839200" cy="25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multiple other components depend on a target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dependent a component is on other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 introduced by non-static timing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3979762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057400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057400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057400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657600" y="1654905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657600" y="2207355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657600" y="2112105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07911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07911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07911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579963" y="2112105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579963" y="1654905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592503" y="2245455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229600" y="1923534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23481" y="3009803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779862" y="2302605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395504" y="3006909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051885" y="2299711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436244" y="3197409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563240" y="3035546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02354" y="3547723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670140" y="1464406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593466" y="1502505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788224" y="2814482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273277" y="1257029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233796" y="1414605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10325" y="3581175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131444" y="2450210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03187" y="2407380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7194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63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2783"/>
              </p:ext>
            </p:extLst>
          </p:nvPr>
        </p:nvGraphicFramePr>
        <p:xfrm>
          <a:off x="524256" y="4157945"/>
          <a:ext cx="11192256" cy="261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Pathologic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depends on the inner workings of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components share an externally imposed protocol or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passes information on another component on what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Components are bound to the same data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015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4055962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133600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133600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133600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733800" y="1799957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733800" y="2352407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733800" y="2257157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84111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84111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84111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656163" y="2257157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656163" y="1799957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668703" y="2390507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305800" y="2068586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99681" y="3154855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856062" y="2447657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471704" y="3151961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128085" y="2444763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512444" y="3342461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639440" y="3180598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78554" y="3692775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746340" y="1609458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669666" y="1647557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864424" y="2959534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349477" y="1402081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309996" y="1559657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86525" y="3726227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207644" y="2595262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79387" y="2552432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542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425298-8158-47ED-A301-EB3E7811FA95}" type="slidenum">
              <a:rPr lang="en-US" altLang="en-US" sz="1400" b="0"/>
              <a:pPr>
                <a:spcBef>
                  <a:spcPct val="0"/>
                </a:spcBef>
              </a:pPr>
              <a:t>64</a:t>
            </a:fld>
            <a:endParaRPr lang="en-US" altLang="en-US" sz="1400" b="0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4: </a:t>
            </a:r>
            <a:r>
              <a:rPr lang="en-CA" dirty="0">
                <a:solidFill>
                  <a:srgbClr val="FF0000"/>
                </a:solidFill>
                <a:ea typeface="+mj-ea"/>
                <a:cs typeface="Times" charset="0"/>
              </a:rPr>
              <a:t>Increase abstraction</a:t>
            </a:r>
            <a:endParaRPr lang="en-US" dirty="0">
              <a:solidFill>
                <a:srgbClr val="FF0000"/>
              </a:solidFill>
              <a:ea typeface="+mj-ea"/>
              <a:cs typeface="Times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Ensure that your designs allow you to hide or defer consideration of details, thus reducing complexity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good abstraction is said to provide </a:t>
            </a:r>
            <a:r>
              <a:rPr lang="en-GB" sz="2000" i="1" dirty="0">
                <a:cs typeface="Times" charset="0"/>
              </a:rPr>
              <a:t>information hiding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Abstractions allow you to understand the essence of a subsystem without having to know unnecessary details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Examples of abstractions: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Classes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UML associations</a:t>
            </a:r>
            <a:r>
              <a:rPr lang="en-US" dirty="0">
                <a:cs typeface="Times" charset="0"/>
              </a:rPr>
              <a:t> 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Interfaces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State machines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Domain specific languages (DSLs)</a:t>
            </a:r>
            <a:endParaRPr lang="en-US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1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5D1BE6-0338-4208-8785-804220766214}" type="slidenum">
              <a:rPr lang="en-US" altLang="en-US" sz="1400" b="0"/>
              <a:pPr>
                <a:spcBef>
                  <a:spcPct val="0"/>
                </a:spcBef>
              </a:pPr>
              <a:t>65</a:t>
            </a:fld>
            <a:endParaRPr lang="en-US" altLang="en-US" sz="1400" b="0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5: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reusability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US" dirty="0">
                <a:ea typeface="+mn-ea"/>
                <a:cs typeface="Times" charset="0"/>
              </a:rPr>
              <a:t>D</a:t>
            </a:r>
            <a:r>
              <a:rPr lang="en-GB" dirty="0" err="1">
                <a:ea typeface="+mn-ea"/>
                <a:cs typeface="Times" charset="0"/>
              </a:rPr>
              <a:t>esign</a:t>
            </a:r>
            <a:r>
              <a:rPr lang="en-US" dirty="0">
                <a:ea typeface="+mn-ea"/>
                <a:cs typeface="Times" charset="0"/>
              </a:rPr>
              <a:t> the</a:t>
            </a:r>
            <a:r>
              <a:rPr lang="en-GB" dirty="0">
                <a:ea typeface="+mn-ea"/>
                <a:cs typeface="Times" charset="0"/>
              </a:rPr>
              <a:t> various aspects of your system so that they can be used again in other contexts</a:t>
            </a:r>
            <a:r>
              <a:rPr lang="en-US" dirty="0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Generalize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Follow the preceding three design principles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Design your system to contain hooks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Simplify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  <a:endParaRPr lang="en-GB" dirty="0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14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B8AF8D-4EC5-4EFE-A0B8-D7CFF1EA1FF2}" type="slidenum">
              <a:rPr lang="en-US" altLang="en-US" sz="1400" b="0"/>
              <a:pPr>
                <a:spcBef>
                  <a:spcPct val="0"/>
                </a:spcBef>
              </a:pPr>
              <a:t>66</a:t>
            </a:fld>
            <a:endParaRPr lang="en-US" altLang="en-US" sz="1400" b="0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6: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Reuse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Design with reuse is complementary to design for reusability</a:t>
            </a:r>
            <a:r>
              <a:rPr lang="en-US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Actively reusing designs or code allows you to take advantage of the investment you or others have made in reusable components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  <a:p>
            <a:pPr lvl="2">
              <a:defRPr/>
            </a:pPr>
            <a:r>
              <a:rPr lang="en-GB" i="1">
                <a:ea typeface="+mn-ea"/>
                <a:cs typeface="Times" charset="0"/>
              </a:rPr>
              <a:t>Cloning</a:t>
            </a:r>
            <a:r>
              <a:rPr lang="en-GB">
                <a:ea typeface="+mn-ea"/>
                <a:cs typeface="Times" charset="0"/>
              </a:rPr>
              <a:t> should not be seen as a form of reuse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7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F514BD-8C52-460C-9CAA-8E3627F3193C}" type="slidenum">
              <a:rPr lang="en-US" altLang="en-US" sz="1400" b="0"/>
              <a:pPr>
                <a:spcBef>
                  <a:spcPct val="0"/>
                </a:spcBef>
              </a:pPr>
              <a:t>67</a:t>
            </a:fld>
            <a:endParaRPr lang="en-US" altLang="en-US" sz="1400" b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7: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flexibility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Actively anticipate changes that a design may have to undergo in the future, and prepare for them</a:t>
            </a:r>
            <a:r>
              <a:rPr lang="en-US" sz="28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Reduce coupling and increase cohesion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Create abstractions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Do not hard-code anything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 err="1">
                <a:cs typeface="Times" charset="0"/>
              </a:rPr>
              <a:t>Leav</a:t>
            </a:r>
            <a:r>
              <a:rPr lang="en-US" sz="2400" dirty="0">
                <a:cs typeface="Times" charset="0"/>
              </a:rPr>
              <a:t>e</a:t>
            </a:r>
            <a:r>
              <a:rPr lang="en-GB" sz="2400" dirty="0">
                <a:cs typeface="Times" charset="0"/>
              </a:rPr>
              <a:t> all options open</a:t>
            </a:r>
            <a:endParaRPr lang="en-US" sz="2400" dirty="0">
              <a:cs typeface="Times" charset="0"/>
            </a:endParaRPr>
          </a:p>
          <a:p>
            <a:pPr lvl="2">
              <a:defRPr/>
            </a:pPr>
            <a:r>
              <a:rPr lang="en-US" sz="2000" dirty="0">
                <a:cs typeface="Times" charset="0"/>
              </a:rPr>
              <a:t>Do not restrict the options of people who have to modify the system later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Use reusable code and make code reusable</a:t>
            </a:r>
            <a:r>
              <a:rPr lang="en-US" sz="2400" dirty="0">
                <a:cs typeface="Times" charset="0"/>
              </a:rPr>
              <a:t> 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6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D5EA1-C3F8-43A8-A386-527018EAB568}" type="slidenum">
              <a:rPr lang="en-US" altLang="en-US" sz="1400" b="0"/>
              <a:pPr>
                <a:spcBef>
                  <a:spcPct val="0"/>
                </a:spcBef>
              </a:pPr>
              <a:t>68</a:t>
            </a:fld>
            <a:endParaRPr lang="en-US" altLang="en-US" sz="1400" b="0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8: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Anticipate obsolescence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21018"/>
            <a:ext cx="10972800" cy="4987629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r>
              <a:rPr lang="en-GB" sz="2400" dirty="0">
                <a:cs typeface="Times" charset="0"/>
              </a:rPr>
              <a:t>Plan for changes in the technology or environment so the software will continue to run or can be easily changed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early releases of technology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libraries that are specific to particular environments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undocumented features or little-used features of software libraries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or special hardware from companies that are less likely to provide long-term support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Use standard languages and technologies that are supported by multiple vendors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26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8C9815-E52D-48CB-9A0E-4C3E9A2572F5}" type="slidenum">
              <a:rPr lang="en-US" altLang="en-US" sz="1400" b="0"/>
              <a:pPr>
                <a:spcBef>
                  <a:spcPct val="0"/>
                </a:spcBef>
              </a:pPr>
              <a:t>69</a:t>
            </a:fld>
            <a:endParaRPr lang="en-US" altLang="en-US" sz="1400" b="0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9: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Portability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Have the software run on as many platforms as possible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Avoid the use of facilities that are specific to one particular environment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>
                <a:ea typeface="+mn-ea"/>
                <a:cs typeface="Times" charset="0"/>
              </a:rPr>
              <a:t>E.g. a library only available in Microsoft Windows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0DD07-F8FB-4AB6-879B-07E9D2562574}" type="slidenum">
              <a:rPr lang="en-US" altLang="en-US" sz="1400" b="0"/>
              <a:pPr>
                <a:spcBef>
                  <a:spcPct val="0"/>
                </a:spcBef>
              </a:pPr>
              <a:t>70</a:t>
            </a:fld>
            <a:endParaRPr lang="en-US" altLang="en-US" sz="1400" b="0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10: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Testability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136" y="1600200"/>
            <a:ext cx="9427464" cy="4114800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Take steps to make testing easier</a:t>
            </a:r>
            <a:r>
              <a:rPr lang="en-US" sz="2800" dirty="0">
                <a:cs typeface="Times" charset="0"/>
              </a:rPr>
              <a:t> </a:t>
            </a:r>
            <a:endParaRPr lang="en-GB" sz="2800" dirty="0">
              <a:cs typeface="Times" charset="0"/>
            </a:endParaRP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Design a program to automatically test the software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Use approaches like TDD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Ensure that all the functionality of the code can by driven by an external program, bypassing a graphical user interface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In Java, you can create a main() method in each class in order to exercise the other methods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Use </a:t>
            </a:r>
            <a:r>
              <a:rPr lang="en-US" sz="2400" dirty="0" err="1">
                <a:cs typeface="Times" charset="0"/>
              </a:rPr>
              <a:t>Junit</a:t>
            </a:r>
            <a:r>
              <a:rPr lang="en-US" sz="2400" dirty="0">
                <a:cs typeface="Times" charset="0"/>
              </a:rPr>
              <a:t> or similar frameworks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3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461577-9A3B-4B04-910F-6C365C49E3D7}" type="slidenum">
              <a:rPr lang="en-US" altLang="en-US" sz="1400" b="0"/>
              <a:pPr>
                <a:spcBef>
                  <a:spcPct val="0"/>
                </a:spcBef>
              </a:pPr>
              <a:t>71</a:t>
            </a:fld>
            <a:endParaRPr lang="en-US" altLang="en-US" sz="1400" b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defensively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Never trust how others will try to use a component you are designing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Handle all cases where other code might attempt to use your component inappropriately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Check that all of the inputs to your component are valid: the </a:t>
            </a:r>
            <a:r>
              <a:rPr lang="en-GB" i="1">
                <a:ea typeface="+mn-ea"/>
                <a:cs typeface="Times" charset="0"/>
              </a:rPr>
              <a:t>preconditions</a:t>
            </a:r>
          </a:p>
          <a:p>
            <a:pPr lvl="2">
              <a:defRPr/>
            </a:pPr>
            <a:r>
              <a:rPr lang="en-GB">
                <a:ea typeface="+mn-ea"/>
                <a:cs typeface="Times" charset="0"/>
              </a:rPr>
              <a:t>Unfortunately, over-zealous defensive design can result in unnecessarily</a:t>
            </a:r>
            <a:r>
              <a:rPr lang="en-US">
                <a:ea typeface="+mn-ea"/>
                <a:cs typeface="Times" charset="0"/>
              </a:rPr>
              <a:t> repetitive checking</a:t>
            </a:r>
            <a:endParaRPr 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9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148675" y="4128082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104" y="251556"/>
            <a:ext cx="11082527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Architecture &amp;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38628</TotalTime>
  <Words>4383</Words>
  <Application>Microsoft Macintosh PowerPoint</Application>
  <PresentationFormat>Widescreen</PresentationFormat>
  <Paragraphs>727</Paragraphs>
  <Slides>71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Comic Sans MS</vt:lpstr>
      <vt:lpstr>Helvetica</vt:lpstr>
      <vt:lpstr>Noto serif</vt:lpstr>
      <vt:lpstr>Tahoma</vt:lpstr>
      <vt:lpstr>Times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Architecture &amp; Design</vt:lpstr>
      <vt:lpstr>The structure of the source code should not be determined arbitrarily </vt:lpstr>
      <vt:lpstr>Starting with understanding the structure of the system</vt:lpstr>
      <vt:lpstr>Back to Architecture Basics</vt:lpstr>
      <vt:lpstr>DRAFT – Types of Architects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“style”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  <vt:lpstr>Architecture is a design activity</vt:lpstr>
      <vt:lpstr>Why is design so hard…</vt:lpstr>
      <vt:lpstr>The Process of Design </vt:lpstr>
      <vt:lpstr>Design as a series of decisions </vt:lpstr>
      <vt:lpstr>Design space</vt:lpstr>
      <vt:lpstr>Design space – Event Based Architecture</vt:lpstr>
      <vt:lpstr>UML diagram of system parts and their relationships</vt:lpstr>
      <vt:lpstr>Principles Leading to Good Design </vt:lpstr>
      <vt:lpstr>Design Principle 1: Divide and conquer </vt:lpstr>
      <vt:lpstr>Ways of dividing things up to manage complexity</vt:lpstr>
      <vt:lpstr>Design Principle 2: Increase cohesion where possible </vt:lpstr>
      <vt:lpstr>Design Principle 2: Increase cohesion where possible </vt:lpstr>
      <vt:lpstr>Design Principle 3: Reduce coupling where possible </vt:lpstr>
      <vt:lpstr>Design Principle 2: Reduce coupling where possible – Code Level Things </vt:lpstr>
      <vt:lpstr>Design Principle 2: Reduce coupling where possible – Architecture Things</vt:lpstr>
      <vt:lpstr>Design Principle 2: Reduce coupling where possible – Architecture Things</vt:lpstr>
      <vt:lpstr>Design Principle 4: Increase abstraction</vt:lpstr>
      <vt:lpstr>Design Principle 5: Increase reusability where possible</vt:lpstr>
      <vt:lpstr>Design Principle 6: Reuse where possible</vt:lpstr>
      <vt:lpstr>Design Principle 7: Design for flexibility </vt:lpstr>
      <vt:lpstr>Design Principle 8: Anticipate obsolescence </vt:lpstr>
      <vt:lpstr>Design Principle 9: Design for Portability </vt:lpstr>
      <vt:lpstr>Design Principle 10: Design for Testability </vt:lpstr>
      <vt:lpstr>Design Principle 11: Design defensively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Mitchell,Brian</cp:lastModifiedBy>
  <cp:revision>820</cp:revision>
  <cp:lastPrinted>2022-04-16T18:39:41Z</cp:lastPrinted>
  <dcterms:created xsi:type="dcterms:W3CDTF">2000-03-07T00:57:40Z</dcterms:created>
  <dcterms:modified xsi:type="dcterms:W3CDTF">2023-05-10T23:40:53Z</dcterms:modified>
</cp:coreProperties>
</file>